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2" r:id="rId2"/>
    <p:sldId id="263" r:id="rId3"/>
    <p:sldId id="289" r:id="rId4"/>
    <p:sldId id="290" r:id="rId5"/>
    <p:sldId id="293" r:id="rId6"/>
    <p:sldId id="291" r:id="rId7"/>
    <p:sldId id="305" r:id="rId8"/>
    <p:sldId id="307" r:id="rId9"/>
    <p:sldId id="308" r:id="rId10"/>
    <p:sldId id="309" r:id="rId11"/>
    <p:sldId id="310" r:id="rId12"/>
    <p:sldId id="311" r:id="rId13"/>
    <p:sldId id="312" r:id="rId14"/>
    <p:sldId id="294" r:id="rId15"/>
    <p:sldId id="301" r:id="rId16"/>
    <p:sldId id="296" r:id="rId17"/>
    <p:sldId id="298" r:id="rId18"/>
    <p:sldId id="300" r:id="rId19"/>
    <p:sldId id="295" r:id="rId20"/>
    <p:sldId id="299" r:id="rId21"/>
    <p:sldId id="304" r:id="rId22"/>
    <p:sldId id="303" r:id="rId23"/>
    <p:sldId id="261" r:id="rId24"/>
    <p:sldId id="284" r:id="rId25"/>
    <p:sldId id="285" r:id="rId26"/>
    <p:sldId id="286" r:id="rId27"/>
    <p:sldId id="275" r:id="rId28"/>
    <p:sldId id="276" r:id="rId29"/>
    <p:sldId id="283" r:id="rId30"/>
    <p:sldId id="281" r:id="rId31"/>
    <p:sldId id="271" r:id="rId32"/>
    <p:sldId id="273" r:id="rId33"/>
    <p:sldId id="274" r:id="rId34"/>
    <p:sldId id="282" r:id="rId35"/>
    <p:sldId id="270" r:id="rId36"/>
    <p:sldId id="277" r:id="rId37"/>
    <p:sldId id="287" r:id="rId38"/>
    <p:sldId id="278" r:id="rId39"/>
    <p:sldId id="279" r:id="rId40"/>
    <p:sldId id="28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FF7171"/>
    <a:srgbClr val="FF8687"/>
    <a:srgbClr val="FFC000"/>
    <a:srgbClr val="9294D6"/>
    <a:srgbClr val="9CA1CC"/>
    <a:srgbClr val="7A8DAA"/>
    <a:srgbClr val="958ECC"/>
    <a:srgbClr val="8E86C8"/>
    <a:srgbClr val="3C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4" autoAdjust="0"/>
    <p:restoredTop sz="84559" autoAdjust="0"/>
  </p:normalViewPr>
  <p:slideViewPr>
    <p:cSldViewPr snapToGrid="0" showGuides="1">
      <p:cViewPr varScale="1">
        <p:scale>
          <a:sx n="50" d="100"/>
          <a:sy n="50" d="100"/>
        </p:scale>
        <p:origin x="72" y="7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A9-4029-B7C5-A22E4FE5DE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A9-4029-B7C5-A22E4FE5DE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A9-4029-B7C5-A22E4FE5DE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1043840"/>
        <c:axId val="301042856"/>
      </c:barChart>
      <c:catAx>
        <c:axId val="30104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1042856"/>
        <c:crosses val="autoZero"/>
        <c:auto val="1"/>
        <c:lblAlgn val="ctr"/>
        <c:lblOffset val="100"/>
        <c:noMultiLvlLbl val="0"/>
      </c:catAx>
      <c:valAx>
        <c:axId val="301042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104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4A6AA-A5A0-4891-8A7A-77A895A3136F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F5B23-94E7-43D5-A450-0AAF949571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6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지금 보고 계시는 기기는 바로 </a:t>
            </a:r>
            <a:r>
              <a:rPr lang="en-US" altLang="ko-KR" dirty="0" smtClean="0">
                <a:effectLst/>
              </a:rPr>
              <a:t>3D </a:t>
            </a:r>
            <a:r>
              <a:rPr lang="ko-KR" altLang="en-US" dirty="0" smtClean="0">
                <a:effectLst/>
              </a:rPr>
              <a:t>프린트 입니다</a:t>
            </a:r>
            <a:r>
              <a:rPr lang="en-US" altLang="ko-KR" dirty="0" smtClean="0">
                <a:effectLst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35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하지만 앞서 스마트폰의 등장으로 </a:t>
            </a:r>
            <a:r>
              <a:rPr lang="en-US" altLang="ko-KR" dirty="0" smtClean="0">
                <a:effectLst/>
              </a:rPr>
              <a:t>mp3</a:t>
            </a:r>
            <a:r>
              <a:rPr lang="ko-KR" altLang="en-US" dirty="0" smtClean="0">
                <a:effectLst/>
              </a:rPr>
              <a:t>와 전자사전 등의 소멸되는 등의 예기치 못한 일이 벌어졌던 것처럼</a:t>
            </a:r>
            <a:r>
              <a:rPr lang="en-US" altLang="ko-KR" dirty="0" smtClean="0">
                <a:effectLst/>
              </a:rPr>
              <a:t>,</a:t>
            </a:r>
          </a:p>
          <a:p>
            <a:r>
              <a:rPr lang="ko-KR" altLang="en-US" dirty="0" smtClean="0"/>
              <a:t>지금 예측하고 있는 </a:t>
            </a:r>
            <a:r>
              <a:rPr lang="ko-KR" altLang="en-US" dirty="0" err="1" smtClean="0"/>
              <a:t>변화마저도</a:t>
            </a:r>
            <a:r>
              <a:rPr lang="ko-KR" altLang="en-US" dirty="0" smtClean="0"/>
              <a:t> 예상치 못한 결과를 초래할 수도 있을 것입니다</a:t>
            </a:r>
            <a:r>
              <a:rPr lang="en-US" altLang="ko-KR" dirty="0" smtClean="0"/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315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우리는 미래를 설계할 사람들이며 </a:t>
            </a:r>
            <a:r>
              <a:rPr lang="en-US" altLang="ko-KR" dirty="0" smtClean="0">
                <a:effectLst/>
              </a:rPr>
              <a:t>IT</a:t>
            </a:r>
            <a:r>
              <a:rPr lang="ko-KR" altLang="en-US" dirty="0" smtClean="0">
                <a:effectLst/>
              </a:rPr>
              <a:t>계를 이끌어갈 인재들입니다</a:t>
            </a:r>
            <a:r>
              <a:rPr lang="en-US" altLang="ko-KR" dirty="0" smtClean="0">
                <a:effectLst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1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그리고 우리가 만들어갈 기술들은 다양한 곳에 다양한 영향을 끼칠 것입니다</a:t>
            </a:r>
            <a:r>
              <a:rPr lang="en-US" altLang="ko-KR" dirty="0" smtClean="0"/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60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어떤 마음가짐을 가져야 할까요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874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우리는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엔지니어가 될 사람들로써 단순한 개발에만 초점을 둘 것이 아니라</a:t>
            </a:r>
            <a:r>
              <a:rPr lang="en-US" altLang="ko-KR" dirty="0" smtClean="0"/>
              <a:t>,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47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 손으로 만들어낼 기술과 서비스들이 세상에 어떤 영향을 미칠지 곰곰이 생각해볼 필요가 있다고 생각합니다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1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저희 팀은 사회가 더 좋은 방향으로 흘러갈 수 있도록 하기에는 어떤 자세가 필요한 것인가 고민하고 있으며</a:t>
            </a:r>
            <a:r>
              <a:rPr lang="en-US" altLang="ko-KR" dirty="0" smtClean="0">
                <a:effectLst/>
              </a:rPr>
              <a:t>,</a:t>
            </a:r>
          </a:p>
          <a:p>
            <a:r>
              <a:rPr lang="ko-KR" altLang="en-US" dirty="0" smtClean="0"/>
              <a:t>지금 이 순간에도 어딘가에서 분명히 변화하고 있을 </a:t>
            </a:r>
            <a:r>
              <a:rPr lang="en-US" altLang="ko-KR" dirty="0" smtClean="0"/>
              <a:t>IT</a:t>
            </a:r>
            <a:r>
              <a:rPr lang="ko-KR" altLang="en-US" dirty="0" smtClean="0"/>
              <a:t>와 사회 전체의 흐름에도 관심을 갖도록 하고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오늘의 이 기술은 내일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어디까지 발전될까요</a:t>
            </a:r>
            <a:r>
              <a:rPr lang="en-US" altLang="ko-KR" dirty="0" smtClean="0">
                <a:effectLst/>
              </a:rPr>
              <a:t>?</a:t>
            </a:r>
          </a:p>
          <a:p>
            <a:r>
              <a:rPr lang="ko-KR" altLang="en-US" dirty="0" smtClean="0"/>
              <a:t>내일은 또 어떤 새로운 기술들이 탄생할까요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그리고 그 길을 걸어나갈 우리의 내일은 어떨까요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94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3D </a:t>
            </a:r>
            <a:r>
              <a:rPr lang="ko-KR" altLang="en-US" dirty="0" smtClean="0">
                <a:effectLst/>
              </a:rPr>
              <a:t>프린트는 단조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압출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용접 등</a:t>
            </a:r>
          </a:p>
          <a:p>
            <a:r>
              <a:rPr lang="ko-KR" altLang="en-US" dirty="0" smtClean="0"/>
              <a:t>기존의 가공 방식을 사용하지 않으면서 세밀한 공정이 가능해져서 </a:t>
            </a:r>
            <a:endParaRPr lang="en-US" altLang="ko-KR" dirty="0" smtClean="0"/>
          </a:p>
          <a:p>
            <a:r>
              <a:rPr lang="ko-KR" altLang="en-US" dirty="0" smtClean="0"/>
              <a:t>제품의 복잡한 설계의 결과물을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차원으로 확인할 수 있게 되었고 기존 설계의 제조 시간과 비용을 대폭 줄여주었습니다</a:t>
            </a:r>
            <a:r>
              <a:rPr lang="en-US" altLang="ko-KR" dirty="0" smtClean="0"/>
              <a:t>..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이제는 그 활용범위가 점차 넓어져서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7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시제품의 예상 모형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자동차</a:t>
            </a:r>
            <a:r>
              <a:rPr lang="en-US" altLang="ko-KR" baseline="0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심지어 집까지 </a:t>
            </a:r>
            <a:r>
              <a:rPr lang="en-US" altLang="ko-KR" dirty="0" smtClean="0">
                <a:effectLst/>
              </a:rPr>
              <a:t>3d </a:t>
            </a:r>
            <a:r>
              <a:rPr lang="ko-KR" altLang="en-US" dirty="0" smtClean="0">
                <a:effectLst/>
              </a:rPr>
              <a:t>프린터로 지을 수 있을 정도로 기술이 발전했습니다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/>
              <a:t>그리고 이러한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프린터의 장점을 극대화 시킨 곳은 바로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38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의학입니다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수술 전 수술 부위에 관한 시물레이션을 통해 수술의 성공률을 높이고</a:t>
            </a:r>
            <a:r>
              <a:rPr lang="ko-KR" altLang="en-US" baseline="0" dirty="0" smtClean="0">
                <a:effectLst/>
              </a:rPr>
              <a:t> </a:t>
            </a:r>
            <a:r>
              <a:rPr lang="ko-KR" altLang="en-US" dirty="0" smtClean="0"/>
              <a:t>생체 이식 기술을 통해 새로운 의술의 연구도 계속 되고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실제로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프린터로 제작한 티타늄 두개골의 이식 수술이 성공하여 이것이 미래의 이야기가 아님을 보여주었습니다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지금 의학계에선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프린터는 의학의 발전에 혁신을 가져왔다고 말할 정도로 많은 영향을 끼치고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그렇다면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프린트의 기술력이 더욱 발전된다면 또 어떤 변화를 가져올 수 있을지 예측해보았습니다</a:t>
            </a:r>
            <a:r>
              <a:rPr lang="en-US" altLang="ko-KR" dirty="0" smtClean="0"/>
              <a:t>.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57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먼저 나노 산업에 엄청난 발전을 가져다 줄 것으로 예상됩니다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반도체의 설계를 더욱 쉽게 할 수 있고 의학계에선 세포 하나하나를 </a:t>
            </a:r>
            <a:r>
              <a:rPr lang="en-US" altLang="ko-KR" dirty="0" smtClean="0">
                <a:effectLst/>
              </a:rPr>
              <a:t>3d </a:t>
            </a:r>
            <a:r>
              <a:rPr lang="ko-KR" altLang="en-US" dirty="0" smtClean="0">
                <a:effectLst/>
              </a:rPr>
              <a:t>프린트로 만들어 낼 수도 있겠죠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/>
              <a:t>또는 오늘 날의 컴퓨터처럼 각 마다 보급 된다면 미래엔 제품을 파는 것이 아니라 제품의 설계도를 팔게 될 것입니다</a:t>
            </a:r>
            <a:r>
              <a:rPr lang="en-US" altLang="ko-KR" dirty="0" smtClean="0"/>
              <a:t>. </a:t>
            </a:r>
          </a:p>
          <a:p>
            <a:r>
              <a:rPr lang="en-US" altLang="ko-KR" dirty="0" smtClean="0">
                <a:effectLst/>
              </a:rPr>
              <a:t>3d </a:t>
            </a:r>
            <a:r>
              <a:rPr lang="ko-KR" altLang="en-US" dirty="0" smtClean="0">
                <a:effectLst/>
              </a:rPr>
              <a:t>프린트가 공업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의학 등 전문적인 분야에서 활약하고 있기에 해당 분야를 잘 모르는 저희들에게 그 효과가 피부로 느껴지지는 않습니다</a:t>
            </a:r>
            <a:r>
              <a:rPr lang="en-US" altLang="ko-KR" dirty="0" smtClean="0">
                <a:effectLst/>
              </a:rPr>
              <a:t>. </a:t>
            </a:r>
          </a:p>
          <a:p>
            <a:r>
              <a:rPr lang="ko-KR" altLang="en-US" dirty="0" smtClean="0"/>
              <a:t>그래서 이번엔 일상생활에 직접적인 영향을 줄 수 있는 기술을 말하려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자동차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088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자동차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06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현재 주목받고 있는 </a:t>
            </a:r>
            <a:r>
              <a:rPr lang="en-US" altLang="ko-KR" dirty="0" smtClean="0"/>
              <a:t>IT</a:t>
            </a:r>
            <a:r>
              <a:rPr lang="ko-KR" altLang="en-US" dirty="0" smtClean="0"/>
              <a:t>기술에는 어떤 것이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기술의 사용범위가 더욱 확장되면 우리 사회에 어떤 변화를 일으킬지 알아보았습니다</a:t>
            </a:r>
            <a:r>
              <a:rPr lang="en-US" altLang="ko-KR" dirty="0" smtClean="0"/>
              <a:t>.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F5B23-94E7-43D5-A450-0AAF949571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9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AAE67-22F6-4ADF-80EC-4F9D4DD53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0E6A0F-DBF1-4BE3-9199-3F90AFD38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98936-129F-48F2-91C5-5D169A90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971B7-99EB-4FF0-BB35-FA4E37E0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0825A-B44C-4512-A9C1-99897D37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0B5B0-CA73-4AB9-9363-84B34D2C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0CD513-67DE-45F5-B1D7-7BC9187E3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B3ED7-98B7-4D8F-B7FF-C74F88230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DE9D2E-CDE4-4609-8D93-523FFE7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488AB-1AC0-447F-9C76-716B7B3E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537FB-036A-42A6-A7F4-444DC856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7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2522-1272-4A5B-BE2D-5B899AC8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781B17-1597-489E-9FF2-31E06EBA4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EF630-E0E5-4DEC-AD56-9ED7A2E9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B9886-DFFA-4B0D-AEE4-527BD486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89BB4-DD4E-42B2-8266-CE6225F0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95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B9B4A7-DDC3-489B-93D9-B87257DBB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F79CB2-9144-49C0-84FB-31A1C4EE5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8A0D0-A672-4CAC-9C8A-72ACB339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2B559-314C-415F-AA52-D252099C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76E69-9183-49E6-81AD-132568C9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9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AAA0B-596C-4DAC-9EF3-FFAD421C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25B30-21C6-458C-99FB-F980F542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BFFEB-77C6-4450-8D13-C3546E0B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A78F29-1D2A-4DF8-9EAA-5701DD16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01A2EE-D7C6-450D-8EC0-9D7B83D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76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111FB-8866-4664-A5D8-0969FAF8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840534-BF46-4E34-9535-2A8D8CE63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92103-152E-4592-A37A-0999C2CA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8D135-F83F-4D21-B73A-3B2720E4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BEE37-1BA2-4638-99C3-671B3EF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5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2452D-F725-43F2-891B-8F3C5640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53978-81FD-433D-97B3-0B2AFD1F7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57DDD5-734A-4B4D-99CD-BD8C9A71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CC40B9-130D-40B8-83D2-34217A9D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19A89-6F80-4ECA-A34C-FAA27D65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D5BD0A-B3A9-4583-A056-E98D0E9A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EB464-BC80-46C6-9B13-3B724FB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4A98-047A-4726-AA6D-4D9CA1092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8EE444-2ED4-45DB-A3BD-5C546C5D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065BAB-03D6-4315-9D2B-928DD93BB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3DBDC4-E396-4A61-B420-1143BAB63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9A71D-E3EE-4AAD-8E6C-C42E315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99E69E-B885-40C5-A4F1-EC049C5B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4B36A8-8839-4C3F-9BEA-0BDE44F8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1AFB7-9F62-4B3F-A5EC-2188D29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CD68F9-DEA6-4C4B-8ACE-FD1D00D0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CB8C55-EEFE-4A76-8891-27071B4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846D7F-551B-4A91-8ABC-15AFC8B5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9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8C449C-F7F5-4C68-B11D-9D1E7BEB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1CA38B-7E8E-4233-985C-172443E7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89776E-5DAB-42E1-937C-2CECD642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5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78682-B652-42E6-813A-80E3744D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F64BE-FAA1-49D1-8EDF-56A72747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A4A9A9-FE6C-4BE6-9B41-D876C88A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088F0E-F684-4BBE-9154-12266C3C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1950" y="6356350"/>
            <a:ext cx="2743200" cy="365125"/>
          </a:xfrm>
        </p:spPr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7E20D8-70EB-438A-AED0-5E6450E39835}"/>
              </a:ext>
            </a:extLst>
          </p:cNvPr>
          <p:cNvCxnSpPr>
            <a:cxnSpLocks/>
          </p:cNvCxnSpPr>
          <p:nvPr userDrawn="1"/>
        </p:nvCxnSpPr>
        <p:spPr>
          <a:xfrm>
            <a:off x="165100" y="177800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88A988-7029-4D30-8C13-0ECDF0D34440}"/>
              </a:ext>
            </a:extLst>
          </p:cNvPr>
          <p:cNvCxnSpPr>
            <a:cxnSpLocks/>
          </p:cNvCxnSpPr>
          <p:nvPr userDrawn="1"/>
        </p:nvCxnSpPr>
        <p:spPr>
          <a:xfrm>
            <a:off x="196850" y="6721475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BCC2E-2453-4BC3-AE52-B745E37F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66565-E894-41F8-AB78-BA944CDC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E97440-40ED-4FA4-823C-1DB64874C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BF1E0-F1AB-4FF4-922B-E4F604D7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A2713C-E48C-406A-AA7F-874F21E2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5D3A5-00AA-4ECF-A3EC-9FC1A567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1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AD8A5C-40E5-4218-82CF-CC64D543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2D53C-FF21-45A1-A0D8-60CBEB136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A1C4F6-3E23-4DAB-A6D8-1FAAE910B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0E3F-AEE4-44D8-A5DC-964B026AD4CE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CB679-6D2B-4FA4-ADB1-F01E8528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5ED24F-35AD-4051-80FF-FD8125BA5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4000">
              <a:srgbClr val="DCB6C7"/>
            </a:gs>
            <a:gs pos="49000">
              <a:srgbClr val="FEDECE"/>
            </a:gs>
            <a:gs pos="97409">
              <a:srgbClr val="FF8687"/>
            </a:gs>
            <a:gs pos="74000">
              <a:srgbClr val="FFAB9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623C6BB-E97C-4ACE-9CBE-FA67262611AA}"/>
              </a:ext>
            </a:extLst>
          </p:cNvPr>
          <p:cNvGrpSpPr/>
          <p:nvPr/>
        </p:nvGrpSpPr>
        <p:grpSpPr>
          <a:xfrm>
            <a:off x="4000276" y="1449000"/>
            <a:ext cx="4191447" cy="3960000"/>
            <a:chOff x="4000276" y="1449000"/>
            <a:chExt cx="4191447" cy="39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AFCF8C-4FA2-4927-8553-CE5939993963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7BCED4-FE5C-455B-9D6D-A12DE0E08097}"/>
                </a:ext>
              </a:extLst>
            </p:cNvPr>
            <p:cNvSpPr txBox="1"/>
            <p:nvPr/>
          </p:nvSpPr>
          <p:spPr>
            <a:xfrm>
              <a:off x="4000276" y="1997839"/>
              <a:ext cx="419144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내 일 은</a:t>
              </a:r>
              <a:endParaRPr lang="en-US" altLang="ko-KR" sz="6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60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 떨 까</a:t>
              </a:r>
              <a:endParaRPr lang="en-US" altLang="ko-KR" sz="6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sz="60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815668" y="6031832"/>
            <a:ext cx="2244351" cy="707886"/>
            <a:chOff x="10104424" y="6096000"/>
            <a:chExt cx="2244351" cy="707886"/>
          </a:xfrm>
        </p:grpSpPr>
        <p:sp>
          <p:nvSpPr>
            <p:cNvPr id="2" name="TextBox 1"/>
            <p:cNvSpPr txBox="1"/>
            <p:nvPr/>
          </p:nvSpPr>
          <p:spPr>
            <a:xfrm>
              <a:off x="10104424" y="6096000"/>
              <a:ext cx="21948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1601125	  </a:t>
              </a:r>
            </a:p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1801300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341768" y="6096000"/>
              <a:ext cx="10070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 은우</a:t>
              </a:r>
              <a:endParaRPr lang="en-US" altLang="ko-KR" sz="2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팽 진솔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401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1" name="오각형 10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3" y="254863"/>
            <a:ext cx="3709487" cy="372191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374" y="2875474"/>
            <a:ext cx="3697060" cy="369706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09" y="2901660"/>
            <a:ext cx="3457406" cy="220491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69" y="0"/>
            <a:ext cx="418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4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1" name="오각형 10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4" t="5076" r="23697" b="1029"/>
          <a:stretch/>
        </p:blipFill>
        <p:spPr>
          <a:xfrm>
            <a:off x="1421270" y="1772838"/>
            <a:ext cx="1808090" cy="1808090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8866" y="2091425"/>
            <a:ext cx="26821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더욱 쉬워진 </a:t>
            </a:r>
            <a:endParaRPr lang="en-US" altLang="ko-KR" sz="3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반도체의 설계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7" t="50680" r="18369" b="882"/>
          <a:stretch/>
        </p:blipFill>
        <p:spPr>
          <a:xfrm>
            <a:off x="6411478" y="1772838"/>
            <a:ext cx="1808090" cy="1808090"/>
          </a:xfrm>
          <a:prstGeom prst="ellipse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0034" y="1892053"/>
            <a:ext cx="22878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세포 단위로</a:t>
            </a:r>
            <a:endParaRPr lang="en-US" altLang="ko-KR" sz="3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가능한</a:t>
            </a:r>
            <a:endParaRPr lang="en-US" altLang="ko-KR" sz="3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바이오 기술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6" t="34329" r="34211" b="30226"/>
          <a:stretch/>
        </p:blipFill>
        <p:spPr>
          <a:xfrm>
            <a:off x="3944163" y="4058335"/>
            <a:ext cx="1808090" cy="1808090"/>
          </a:xfrm>
          <a:prstGeom prst="ellipse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60030" y="4423771"/>
            <a:ext cx="22878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제품의</a:t>
            </a:r>
            <a:endParaRPr lang="en-US" altLang="ko-KR" sz="32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설계도 판매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34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1101089" y="-32083"/>
            <a:ext cx="869849" cy="1256280"/>
            <a:chOff x="11101089" y="-32083"/>
            <a:chExt cx="869849" cy="1256280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11182594" y="-32083"/>
              <a:ext cx="706839" cy="1256280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1" name="오각형 10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1089" y="95805"/>
              <a:ext cx="869849" cy="869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0313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1101089" y="-32083"/>
            <a:ext cx="869849" cy="1256280"/>
            <a:chOff x="11101089" y="-32083"/>
            <a:chExt cx="869849" cy="1256280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11182594" y="-32083"/>
              <a:ext cx="706839" cy="1256280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1" name="오각형 10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1089" y="95805"/>
              <a:ext cx="869849" cy="869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257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8D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그룹 218"/>
          <p:cNvGrpSpPr/>
          <p:nvPr/>
        </p:nvGrpSpPr>
        <p:grpSpPr>
          <a:xfrm>
            <a:off x="1219201" y="2089486"/>
            <a:ext cx="2679031" cy="2679031"/>
            <a:chOff x="1288715" y="1608206"/>
            <a:chExt cx="2679031" cy="2679031"/>
          </a:xfrm>
        </p:grpSpPr>
        <p:sp>
          <p:nvSpPr>
            <p:cNvPr id="220" name="자유형 219"/>
            <p:cNvSpPr/>
            <p:nvPr/>
          </p:nvSpPr>
          <p:spPr>
            <a:xfrm>
              <a:off x="1288715" y="1608206"/>
              <a:ext cx="2679031" cy="2679031"/>
            </a:xfrm>
            <a:custGeom>
              <a:avLst/>
              <a:gdLst>
                <a:gd name="connsiteX0" fmla="*/ 0 w 2679031"/>
                <a:gd name="connsiteY0" fmla="*/ 1339516 h 2679031"/>
                <a:gd name="connsiteX1" fmla="*/ 1339516 w 2679031"/>
                <a:gd name="connsiteY1" fmla="*/ 0 h 2679031"/>
                <a:gd name="connsiteX2" fmla="*/ 2679032 w 2679031"/>
                <a:gd name="connsiteY2" fmla="*/ 1339516 h 2679031"/>
                <a:gd name="connsiteX3" fmla="*/ 1339516 w 2679031"/>
                <a:gd name="connsiteY3" fmla="*/ 2679032 h 2679031"/>
                <a:gd name="connsiteX4" fmla="*/ 0 w 2679031"/>
                <a:gd name="connsiteY4" fmla="*/ 1339516 h 267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31" h="2679031">
                  <a:moveTo>
                    <a:pt x="0" y="1339516"/>
                  </a:moveTo>
                  <a:cubicBezTo>
                    <a:pt x="0" y="599722"/>
                    <a:pt x="599722" y="0"/>
                    <a:pt x="1339516" y="0"/>
                  </a:cubicBezTo>
                  <a:cubicBezTo>
                    <a:pt x="2079310" y="0"/>
                    <a:pt x="2679032" y="599722"/>
                    <a:pt x="2679032" y="1339516"/>
                  </a:cubicBezTo>
                  <a:cubicBezTo>
                    <a:pt x="2679032" y="2079310"/>
                    <a:pt x="2079310" y="2679032"/>
                    <a:pt x="1339516" y="2679032"/>
                  </a:cubicBezTo>
                  <a:cubicBezTo>
                    <a:pt x="599722" y="2679032"/>
                    <a:pt x="0" y="2079310"/>
                    <a:pt x="0" y="133951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3318" tIns="328943" rIns="843317" bIns="2003338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800" kern="1200" dirty="0">
                <a:solidFill>
                  <a:srgbClr val="FFC000"/>
                </a:solidFill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1603750" y="2655333"/>
              <a:ext cx="2048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프린터</a:t>
              </a:r>
              <a:endPara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2" name="그룹 221"/>
          <p:cNvGrpSpPr/>
          <p:nvPr/>
        </p:nvGrpSpPr>
        <p:grpSpPr>
          <a:xfrm>
            <a:off x="4756485" y="2089484"/>
            <a:ext cx="2679031" cy="2679031"/>
            <a:chOff x="4825999" y="1608204"/>
            <a:chExt cx="2679031" cy="2679031"/>
          </a:xfrm>
        </p:grpSpPr>
        <p:sp>
          <p:nvSpPr>
            <p:cNvPr id="223" name="자유형 222"/>
            <p:cNvSpPr/>
            <p:nvPr/>
          </p:nvSpPr>
          <p:spPr>
            <a:xfrm>
              <a:off x="4825999" y="1608204"/>
              <a:ext cx="2679031" cy="2679031"/>
            </a:xfrm>
            <a:custGeom>
              <a:avLst/>
              <a:gdLst>
                <a:gd name="connsiteX0" fmla="*/ 0 w 2679031"/>
                <a:gd name="connsiteY0" fmla="*/ 1339516 h 2679031"/>
                <a:gd name="connsiteX1" fmla="*/ 1339516 w 2679031"/>
                <a:gd name="connsiteY1" fmla="*/ 0 h 2679031"/>
                <a:gd name="connsiteX2" fmla="*/ 2679032 w 2679031"/>
                <a:gd name="connsiteY2" fmla="*/ 1339516 h 2679031"/>
                <a:gd name="connsiteX3" fmla="*/ 1339516 w 2679031"/>
                <a:gd name="connsiteY3" fmla="*/ 2679032 h 2679031"/>
                <a:gd name="connsiteX4" fmla="*/ 0 w 2679031"/>
                <a:gd name="connsiteY4" fmla="*/ 1339516 h 267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31" h="2679031">
                  <a:moveTo>
                    <a:pt x="0" y="1339516"/>
                  </a:moveTo>
                  <a:cubicBezTo>
                    <a:pt x="0" y="599722"/>
                    <a:pt x="599722" y="0"/>
                    <a:pt x="1339516" y="0"/>
                  </a:cubicBezTo>
                  <a:cubicBezTo>
                    <a:pt x="2079310" y="0"/>
                    <a:pt x="2679032" y="599722"/>
                    <a:pt x="2679032" y="1339516"/>
                  </a:cubicBezTo>
                  <a:cubicBezTo>
                    <a:pt x="2679032" y="2079310"/>
                    <a:pt x="2079310" y="2679032"/>
                    <a:pt x="1339516" y="2679032"/>
                  </a:cubicBezTo>
                  <a:cubicBezTo>
                    <a:pt x="599722" y="2679032"/>
                    <a:pt x="0" y="2079310"/>
                    <a:pt x="0" y="133951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3318" tIns="328943" rIns="843317" bIns="2003338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800" kern="1200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284503" y="2655328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자율주행</a:t>
              </a:r>
              <a:endPara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8293769" y="2089483"/>
            <a:ext cx="2679031" cy="2679031"/>
            <a:chOff x="8363283" y="1608203"/>
            <a:chExt cx="2679031" cy="2679031"/>
          </a:xfrm>
        </p:grpSpPr>
        <p:sp>
          <p:nvSpPr>
            <p:cNvPr id="226" name="자유형 225"/>
            <p:cNvSpPr/>
            <p:nvPr/>
          </p:nvSpPr>
          <p:spPr>
            <a:xfrm>
              <a:off x="8363283" y="1608203"/>
              <a:ext cx="2679031" cy="2679031"/>
            </a:xfrm>
            <a:custGeom>
              <a:avLst/>
              <a:gdLst>
                <a:gd name="connsiteX0" fmla="*/ 0 w 2679031"/>
                <a:gd name="connsiteY0" fmla="*/ 1339516 h 2679031"/>
                <a:gd name="connsiteX1" fmla="*/ 1339516 w 2679031"/>
                <a:gd name="connsiteY1" fmla="*/ 0 h 2679031"/>
                <a:gd name="connsiteX2" fmla="*/ 2679032 w 2679031"/>
                <a:gd name="connsiteY2" fmla="*/ 1339516 h 2679031"/>
                <a:gd name="connsiteX3" fmla="*/ 1339516 w 2679031"/>
                <a:gd name="connsiteY3" fmla="*/ 2679032 h 2679031"/>
                <a:gd name="connsiteX4" fmla="*/ 0 w 2679031"/>
                <a:gd name="connsiteY4" fmla="*/ 1339516 h 267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31" h="2679031">
                  <a:moveTo>
                    <a:pt x="0" y="1339516"/>
                  </a:moveTo>
                  <a:cubicBezTo>
                    <a:pt x="0" y="599722"/>
                    <a:pt x="599722" y="0"/>
                    <a:pt x="1339516" y="0"/>
                  </a:cubicBezTo>
                  <a:cubicBezTo>
                    <a:pt x="2079310" y="0"/>
                    <a:pt x="2679032" y="599722"/>
                    <a:pt x="2679032" y="1339516"/>
                  </a:cubicBezTo>
                  <a:cubicBezTo>
                    <a:pt x="2679032" y="2079310"/>
                    <a:pt x="2079310" y="2679032"/>
                    <a:pt x="1339516" y="2679032"/>
                  </a:cubicBezTo>
                  <a:cubicBezTo>
                    <a:pt x="599722" y="2679032"/>
                    <a:pt x="0" y="2079310"/>
                    <a:pt x="0" y="133951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3318" tIns="328943" rIns="843317" bIns="2003338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800" kern="1200" dirty="0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9414898" y="2655327"/>
              <a:ext cx="5757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AI</a:t>
              </a:r>
              <a:endPara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505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8D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47577" y="2828836"/>
            <a:ext cx="3696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72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223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8D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A7FA83-7E39-4230-8628-FD5A01B0D241}"/>
              </a:ext>
            </a:extLst>
          </p:cNvPr>
          <p:cNvSpPr txBox="1"/>
          <p:nvPr/>
        </p:nvSpPr>
        <p:spPr>
          <a:xfrm>
            <a:off x="1452880" y="150368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132B4-F2A0-4426-89D3-6C179D25FB7C}"/>
              </a:ext>
            </a:extLst>
          </p:cNvPr>
          <p:cNvSpPr txBox="1"/>
          <p:nvPr/>
        </p:nvSpPr>
        <p:spPr>
          <a:xfrm rot="10800000">
            <a:off x="10007600" y="402336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3099" y="2364123"/>
            <a:ext cx="5902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미래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설계할 사람들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9163" y="4055563"/>
            <a:ext cx="6468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계를 이끌어갈 </a:t>
            </a:r>
            <a:r>
              <a:rPr lang="ko-KR" altLang="en-US" sz="48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인재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7325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8D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54000"/>
            <a:ext cx="9525000" cy="63500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740907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8D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A7FA83-7E39-4230-8628-FD5A01B0D241}"/>
              </a:ext>
            </a:extLst>
          </p:cNvPr>
          <p:cNvSpPr txBox="1"/>
          <p:nvPr/>
        </p:nvSpPr>
        <p:spPr>
          <a:xfrm>
            <a:off x="1452880" y="150368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132B4-F2A0-4426-89D3-6C179D25FB7C}"/>
              </a:ext>
            </a:extLst>
          </p:cNvPr>
          <p:cNvSpPr txBox="1"/>
          <p:nvPr/>
        </p:nvSpPr>
        <p:spPr>
          <a:xfrm rot="10800000">
            <a:off x="10007600" y="402336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5226" y="3013502"/>
            <a:ext cx="8036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</a:t>
            </a:r>
            <a:r>
              <a:rPr lang="ko-KR" altLang="en-US" sz="4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마음가짐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필요할까요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0044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8D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660400"/>
            <a:ext cx="8305800" cy="55372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61941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06" y="1091304"/>
            <a:ext cx="7031789" cy="467539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515038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8D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414" y="661988"/>
            <a:ext cx="12577526" cy="54186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414" y="661988"/>
            <a:ext cx="12577526" cy="54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173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8D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4850" y="-215900"/>
            <a:ext cx="10610850" cy="707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8949" y="2305050"/>
            <a:ext cx="4809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사회를 더 좋은 방향으로</a:t>
            </a:r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6381" y="3829050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계의 흐름에 관심을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1290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8D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8328" y="1484352"/>
            <a:ext cx="289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내일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6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8328" y="2952750"/>
            <a:ext cx="289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내일</a:t>
            </a:r>
            <a:r>
              <a:rPr lang="ko-KR" altLang="en-US" sz="48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66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328" y="4421148"/>
            <a:ext cx="2895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내일</a:t>
            </a:r>
            <a:r>
              <a:rPr lang="ko-KR" altLang="en-US" sz="48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6600" dirty="0" smtClean="0">
                <a:solidFill>
                  <a:srgbClr val="FF71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000" dirty="0">
              <a:solidFill>
                <a:srgbClr val="FF71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2254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4000">
              <a:srgbClr val="DCB6C7"/>
            </a:gs>
            <a:gs pos="49000">
              <a:srgbClr val="FEDECE"/>
            </a:gs>
            <a:gs pos="97409">
              <a:srgbClr val="FF8687"/>
            </a:gs>
            <a:gs pos="74000">
              <a:srgbClr val="FFAB9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623C6BB-E97C-4ACE-9CBE-FA67262611AA}"/>
              </a:ext>
            </a:extLst>
          </p:cNvPr>
          <p:cNvGrpSpPr/>
          <p:nvPr/>
        </p:nvGrpSpPr>
        <p:grpSpPr>
          <a:xfrm>
            <a:off x="3419363" y="1800825"/>
            <a:ext cx="5353274" cy="3256350"/>
            <a:chOff x="123713" y="1639500"/>
            <a:chExt cx="5353274" cy="396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4AFCF8C-4FA2-4927-8553-CE5939993963}"/>
                </a:ext>
              </a:extLst>
            </p:cNvPr>
            <p:cNvSpPr/>
            <p:nvPr/>
          </p:nvSpPr>
          <p:spPr>
            <a:xfrm>
              <a:off x="172050" y="1639500"/>
              <a:ext cx="52566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7BCED4-FE5C-455B-9D6D-A12DE0E08097}"/>
                </a:ext>
              </a:extLst>
            </p:cNvPr>
            <p:cNvSpPr txBox="1"/>
            <p:nvPr/>
          </p:nvSpPr>
          <p:spPr>
            <a:xfrm>
              <a:off x="123713" y="3111668"/>
              <a:ext cx="53532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감 사 합 </a:t>
              </a:r>
              <a:r>
                <a:rPr lang="ko-KR" altLang="en-US" sz="6000" b="1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니</a:t>
              </a:r>
              <a:r>
                <a:rPr lang="ko-KR" altLang="en-US" sz="60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다</a:t>
              </a:r>
              <a:endParaRPr lang="ko-KR" altLang="en-US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815668" y="6031832"/>
            <a:ext cx="2244351" cy="707886"/>
            <a:chOff x="10104424" y="6096000"/>
            <a:chExt cx="2244351" cy="707886"/>
          </a:xfrm>
        </p:grpSpPr>
        <p:sp>
          <p:nvSpPr>
            <p:cNvPr id="7" name="TextBox 6"/>
            <p:cNvSpPr txBox="1"/>
            <p:nvPr/>
          </p:nvSpPr>
          <p:spPr>
            <a:xfrm>
              <a:off x="10104424" y="6096000"/>
              <a:ext cx="21948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1601125	  </a:t>
              </a:r>
            </a:p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1801300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41768" y="6096000"/>
              <a:ext cx="10070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 은우</a:t>
              </a:r>
              <a:endParaRPr lang="en-US" altLang="ko-KR" sz="2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팽 진솔</a:t>
              </a:r>
              <a:endPara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2339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962179"/>
            <a:ext cx="6013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Lorem Ipsum is simply dummy text of the printing and typesetting industry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graphicFrame>
        <p:nvGraphicFramePr>
          <p:cNvPr id="221" name="표 220">
            <a:extLst>
              <a:ext uri="{FF2B5EF4-FFF2-40B4-BE49-F238E27FC236}">
                <a16:creationId xmlns:a16="http://schemas.microsoft.com/office/drawing/2014/main" id="{919B310F-92AD-43A3-9453-1C8AA9C6C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98826"/>
              </p:ext>
            </p:extLst>
          </p:nvPr>
        </p:nvGraphicFramePr>
        <p:xfrm>
          <a:off x="1022564" y="1774578"/>
          <a:ext cx="10146872" cy="400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 PLAN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B PLAN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C PLAN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D PLAN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XX%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YY%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ZZ%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BB%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XX MB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XX MB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XX MB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XX MB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OOO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OOO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OOO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OOO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Lorem Ipsum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Lorem Ipsum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Lorem Ipsum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Lorem Ipsum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9949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962179"/>
            <a:ext cx="6013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Lorem Ipsum is simply dummy text of the printing and typesetting industry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DF9DAB-F6E8-4B3F-BAAF-A191C9EB1DFE}"/>
              </a:ext>
            </a:extLst>
          </p:cNvPr>
          <p:cNvGrpSpPr/>
          <p:nvPr/>
        </p:nvGrpSpPr>
        <p:grpSpPr>
          <a:xfrm>
            <a:off x="1860331" y="2326664"/>
            <a:ext cx="1965434" cy="1965434"/>
            <a:chOff x="2306320" y="2052320"/>
            <a:chExt cx="2633542" cy="2633542"/>
          </a:xfrm>
        </p:grpSpPr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8C7EB76C-FCDC-4FE1-AF2B-7C17BDD459CD}"/>
                </a:ext>
              </a:extLst>
            </p:cNvPr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name="adj1" fmla="val 16029660"/>
                <a:gd name="adj2" fmla="val 21546426"/>
              </a:avLst>
            </a:prstGeom>
            <a:ln w="381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F70B2338-E8CF-4743-BE32-B26CF0C34780}"/>
                </a:ext>
              </a:extLst>
            </p:cNvPr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name="adj1" fmla="val 5320067"/>
                <a:gd name="adj2" fmla="val 0"/>
              </a:avLst>
            </a:prstGeom>
            <a:ln w="381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4A0E49-D8CB-4EF9-9609-FCC1B52C29F4}"/>
              </a:ext>
            </a:extLst>
          </p:cNvPr>
          <p:cNvGrpSpPr/>
          <p:nvPr/>
        </p:nvGrpSpPr>
        <p:grpSpPr>
          <a:xfrm>
            <a:off x="5113283" y="2296208"/>
            <a:ext cx="1965434" cy="1965434"/>
            <a:chOff x="2306320" y="2052320"/>
            <a:chExt cx="2633542" cy="2633542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DF85913A-8B4E-40E7-8814-1234EF545F87}"/>
                </a:ext>
              </a:extLst>
            </p:cNvPr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name="adj1" fmla="val 14005023"/>
                <a:gd name="adj2" fmla="val 21546426"/>
              </a:avLst>
            </a:prstGeom>
            <a:ln w="381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2B4F13E-2833-4F0C-AB44-41E1232635E6}"/>
                </a:ext>
              </a:extLst>
            </p:cNvPr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name="adj1" fmla="val 5320067"/>
                <a:gd name="adj2" fmla="val 19460305"/>
              </a:avLst>
            </a:prstGeom>
            <a:ln w="381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33C04E-F914-4F9E-BF68-62FC7E1E4F71}"/>
              </a:ext>
            </a:extLst>
          </p:cNvPr>
          <p:cNvGrpSpPr/>
          <p:nvPr/>
        </p:nvGrpSpPr>
        <p:grpSpPr>
          <a:xfrm>
            <a:off x="8366235" y="2326664"/>
            <a:ext cx="1965434" cy="1965434"/>
            <a:chOff x="2306320" y="2052320"/>
            <a:chExt cx="2633542" cy="2633542"/>
          </a:xfrm>
        </p:grpSpPr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7E046C5D-71FC-42E2-8E1D-696E25DA4443}"/>
                </a:ext>
              </a:extLst>
            </p:cNvPr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name="adj1" fmla="val 10523546"/>
                <a:gd name="adj2" fmla="val 21546426"/>
              </a:avLst>
            </a:prstGeom>
            <a:ln w="381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9362ACD5-F6D8-48CF-BB9E-A07D5E34E14B}"/>
                </a:ext>
              </a:extLst>
            </p:cNvPr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name="adj1" fmla="val 5320067"/>
                <a:gd name="adj2" fmla="val 16420915"/>
              </a:avLst>
            </a:prstGeom>
            <a:ln w="381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D0C07FE-4C3F-49FD-825C-5900ECE0DAC0}"/>
              </a:ext>
            </a:extLst>
          </p:cNvPr>
          <p:cNvSpPr txBox="1"/>
          <p:nvPr/>
        </p:nvSpPr>
        <p:spPr>
          <a:xfrm>
            <a:off x="234034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523C5-EF77-4960-ACE1-CE4E9EE97800}"/>
              </a:ext>
            </a:extLst>
          </p:cNvPr>
          <p:cNvSpPr txBox="1"/>
          <p:nvPr/>
        </p:nvSpPr>
        <p:spPr>
          <a:xfrm>
            <a:off x="5593298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C02709-2F0D-42E4-AB47-93A7824D831F}"/>
              </a:ext>
            </a:extLst>
          </p:cNvPr>
          <p:cNvSpPr txBox="1"/>
          <p:nvPr/>
        </p:nvSpPr>
        <p:spPr>
          <a:xfrm>
            <a:off x="8846250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52C1CE24-2074-496E-9644-1E64D7D7B864}"/>
              </a:ext>
            </a:extLst>
          </p:cNvPr>
          <p:cNvSpPr/>
          <p:nvPr/>
        </p:nvSpPr>
        <p:spPr>
          <a:xfrm>
            <a:off x="1574580" y="4939861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D876B8A3-1D31-4696-A653-15927E532686}"/>
              </a:ext>
            </a:extLst>
          </p:cNvPr>
          <p:cNvSpPr/>
          <p:nvPr/>
        </p:nvSpPr>
        <p:spPr>
          <a:xfrm>
            <a:off x="4832656" y="4982427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49EE2FC6-91DC-4364-8ED9-F82C069650C4}"/>
              </a:ext>
            </a:extLst>
          </p:cNvPr>
          <p:cNvSpPr/>
          <p:nvPr/>
        </p:nvSpPr>
        <p:spPr>
          <a:xfrm>
            <a:off x="8090732" y="5024993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08DF2-6719-4274-8C91-B0F1856A396A}"/>
              </a:ext>
            </a:extLst>
          </p:cNvPr>
          <p:cNvSpPr txBox="1"/>
          <p:nvPr/>
        </p:nvSpPr>
        <p:spPr>
          <a:xfrm>
            <a:off x="2523574" y="5091920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A</a:t>
            </a:r>
            <a:endParaRPr lang="ko-KR" altLang="en-US" sz="4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93D63B-2C21-4152-A65F-E93305AD7BDA}"/>
              </a:ext>
            </a:extLst>
          </p:cNvPr>
          <p:cNvSpPr txBox="1"/>
          <p:nvPr/>
        </p:nvSpPr>
        <p:spPr>
          <a:xfrm>
            <a:off x="5781651" y="5091920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B</a:t>
            </a:r>
            <a:endParaRPr lang="ko-KR" altLang="en-US" sz="4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6B12DD-03F9-4745-8B6C-447FC8D84449}"/>
              </a:ext>
            </a:extLst>
          </p:cNvPr>
          <p:cNvSpPr txBox="1"/>
          <p:nvPr/>
        </p:nvSpPr>
        <p:spPr>
          <a:xfrm>
            <a:off x="9039728" y="5091920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C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586888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962179"/>
            <a:ext cx="6013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Lorem Ipsum is simply dummy text of the printing and typesetting industry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28" name="양쪽 대괄호 27">
            <a:extLst>
              <a:ext uri="{FF2B5EF4-FFF2-40B4-BE49-F238E27FC236}">
                <a16:creationId xmlns:a16="http://schemas.microsoft.com/office/drawing/2014/main" id="{8D4F33D9-F45C-48E4-A221-273583949D4E}"/>
              </a:ext>
            </a:extLst>
          </p:cNvPr>
          <p:cNvSpPr/>
          <p:nvPr/>
        </p:nvSpPr>
        <p:spPr>
          <a:xfrm>
            <a:off x="1574580" y="4939861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95F77782-7C98-4F93-85E6-FE3E172F748D}"/>
              </a:ext>
            </a:extLst>
          </p:cNvPr>
          <p:cNvSpPr/>
          <p:nvPr/>
        </p:nvSpPr>
        <p:spPr>
          <a:xfrm>
            <a:off x="4832656" y="4982427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B17E66C5-6284-4DB1-91A2-6FEEE040E592}"/>
              </a:ext>
            </a:extLst>
          </p:cNvPr>
          <p:cNvSpPr/>
          <p:nvPr/>
        </p:nvSpPr>
        <p:spPr>
          <a:xfrm>
            <a:off x="8090732" y="5024993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07D9C5-33D7-4B71-996E-5A4A4F0FB419}"/>
              </a:ext>
            </a:extLst>
          </p:cNvPr>
          <p:cNvSpPr txBox="1"/>
          <p:nvPr/>
        </p:nvSpPr>
        <p:spPr>
          <a:xfrm>
            <a:off x="2129235" y="5091920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75%</a:t>
            </a:r>
            <a:endParaRPr lang="ko-KR" altLang="en-US" sz="4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2299FD-83A2-4D80-9169-B83BD3DADE00}"/>
              </a:ext>
            </a:extLst>
          </p:cNvPr>
          <p:cNvSpPr txBox="1"/>
          <p:nvPr/>
        </p:nvSpPr>
        <p:spPr>
          <a:xfrm>
            <a:off x="5387313" y="5091920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68%</a:t>
            </a:r>
            <a:endParaRPr lang="ko-KR" altLang="en-US" sz="4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BC778D-58FC-4917-A58D-09DE428F70F8}"/>
              </a:ext>
            </a:extLst>
          </p:cNvPr>
          <p:cNvSpPr txBox="1"/>
          <p:nvPr/>
        </p:nvSpPr>
        <p:spPr>
          <a:xfrm>
            <a:off x="8645389" y="5091920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51%</a:t>
            </a:r>
            <a:endParaRPr lang="ko-KR" altLang="en-US" sz="48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D523CC9-BBAC-4E5C-88D4-A854E4C8FD4B}"/>
              </a:ext>
            </a:extLst>
          </p:cNvPr>
          <p:cNvGrpSpPr/>
          <p:nvPr/>
        </p:nvGrpSpPr>
        <p:grpSpPr>
          <a:xfrm>
            <a:off x="1732670" y="2095194"/>
            <a:ext cx="2273351" cy="191592"/>
            <a:chOff x="1732670" y="2007476"/>
            <a:chExt cx="8873108" cy="7478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EC1BC4A-BD39-41FE-8525-9C79EBE1821B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B00759E-2F93-4E24-B9E1-70295FCE8F7F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E3091D8-52E7-42E4-B408-C5C1F2FB7772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1F08328-81E1-42B2-A41D-6DD63E7F5215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9ED5118-7824-475A-AA17-340EC20AB621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EE8301C-05F4-4125-9B48-A9F73B9D7D48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419046D-7F1F-477E-8065-C57A2E1FB88F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B6DCC49-E0BD-4638-A62B-E9F88E325FBF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36CC9E7-8949-436C-9256-D87D82E91380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6FB917E-AD07-4C76-AA0B-307C85DC67D4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FD3496F-D268-415D-BE70-599A306E46AE}"/>
              </a:ext>
            </a:extLst>
          </p:cNvPr>
          <p:cNvGrpSpPr/>
          <p:nvPr/>
        </p:nvGrpSpPr>
        <p:grpSpPr>
          <a:xfrm>
            <a:off x="1732670" y="2320883"/>
            <a:ext cx="2273351" cy="191592"/>
            <a:chOff x="1732670" y="2007476"/>
            <a:chExt cx="8873108" cy="7478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4A8883D-5C89-403D-8C8E-C3F96D130276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F54F89E-F3C4-4A11-871C-3A9F84760CE7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ECDE69E-D66E-4D62-80BD-D995FA1D506C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396B46F-7758-462D-974D-A255F9A98512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6E5B80D-FBE0-49A3-BA5E-FBB69984C3FB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790D74C-43E4-4372-97B6-8DB7E7290F1D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8DC79CC-F301-4B41-9F2F-A3F3904FAC0A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2E7F718-6C15-46FF-9E77-1219B82B7A36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85C50B7-5464-4DCD-9C36-83D002B55B2F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FB82051-8F00-4E7F-A674-BF4215D0DB43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465E3A-2BDF-4E6A-8A0B-C15A21CA54AF}"/>
              </a:ext>
            </a:extLst>
          </p:cNvPr>
          <p:cNvGrpSpPr/>
          <p:nvPr/>
        </p:nvGrpSpPr>
        <p:grpSpPr>
          <a:xfrm>
            <a:off x="1732670" y="2546572"/>
            <a:ext cx="2273351" cy="191592"/>
            <a:chOff x="1732670" y="2007476"/>
            <a:chExt cx="8873108" cy="74780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5E0EE51-81D5-4EC0-B91B-57F4BEE48EA6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E78FB15-17AC-47B6-A2A6-E3709D56170F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FF31008-B0B3-4946-B223-301BCBF6844D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A75DF35-2FB4-47C7-9E3B-1594D6D43645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BCE7481-2111-447A-AA9C-99C1057EFA79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BF0386D-93FF-468D-BE8B-0AC079E10F6A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5C57E1F-DBF1-4AB6-B253-0B86A26AE78A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27D77A-E11F-4F35-ABE3-5042E00B3EB4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962692B-543B-4DE3-8212-288BFA1130A2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3A34CA5-73D7-4591-A0F0-706C1A0E419F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A4B1D7A-061B-47B6-AF37-7BD28FB5FF76}"/>
              </a:ext>
            </a:extLst>
          </p:cNvPr>
          <p:cNvGrpSpPr/>
          <p:nvPr/>
        </p:nvGrpSpPr>
        <p:grpSpPr>
          <a:xfrm>
            <a:off x="1732670" y="2772262"/>
            <a:ext cx="2273351" cy="191592"/>
            <a:chOff x="1732670" y="2007476"/>
            <a:chExt cx="8873108" cy="74780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FB6D856-24D4-4783-BC59-9599461A3AAF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7615252-4481-4951-9AFC-54ABFAFF080E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3A041C6-F05F-4F1B-B015-3B02BB56F579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74F5B3A-921D-4D18-9872-5456F5FFF48B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4E1D8A89-9176-4D9C-B97A-FCD4A304007C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C00ED53-5546-4E00-9012-33E73F68439C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20D9C02-FB95-498E-957E-624BA29DA5A1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3CEF7CB-907E-4CCC-8472-13A018996693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AC13EFC-029F-4197-A71F-5C4B6ADFCE1B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BFEB5B05-6E16-4401-8CFD-5037A0F4C2BC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5D6A114-FA09-4703-BF5E-12FF2C884702}"/>
              </a:ext>
            </a:extLst>
          </p:cNvPr>
          <p:cNvGrpSpPr/>
          <p:nvPr/>
        </p:nvGrpSpPr>
        <p:grpSpPr>
          <a:xfrm>
            <a:off x="1732670" y="2997951"/>
            <a:ext cx="2273351" cy="191592"/>
            <a:chOff x="1732670" y="2007476"/>
            <a:chExt cx="8873108" cy="747800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189B852-D255-4EFF-8D90-B8EB099BE701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B48EB6E-69F8-4BD8-BF10-7FB715B8D77E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F16D86E-E6B4-4EA1-A75D-DC48D01FC9A6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DCB697B-19FE-4491-AEE5-095FC051FB2D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EBD97D0F-A059-4491-B1E9-9A07D7DC200C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8C7C0D2-FA9C-4DE7-A9DB-06216F941AB4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6A50EBE-D569-4259-84EC-5DF07A978482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2B98CB95-3B9F-4236-BE3E-6FA30A0D511E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5F545B6-5F5C-4999-BD32-A1CC82FB504F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645F52C6-CACB-479C-9221-E2C45AF2C058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547813B-CD73-4274-8309-B9F97C9D4CAF}"/>
              </a:ext>
            </a:extLst>
          </p:cNvPr>
          <p:cNvGrpSpPr/>
          <p:nvPr/>
        </p:nvGrpSpPr>
        <p:grpSpPr>
          <a:xfrm>
            <a:off x="1732670" y="3223640"/>
            <a:ext cx="2273351" cy="191592"/>
            <a:chOff x="1732670" y="2007476"/>
            <a:chExt cx="8873108" cy="747800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1B9C302-810D-4294-BC5F-04E0B1178C96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1A0E9E21-33B8-4871-916E-3A8A42CC2CEB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24586AE3-79EA-4005-A296-8F2A8608F7B9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3F9A1F7-3EFC-4231-9CD8-30E303D43C9C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19EC6D69-BB6D-4915-A56E-29AC8E1FB646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32551F7-3D7A-41DE-9808-890B91F8B551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E4544563-50D8-4564-B8C9-AEA74A337349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0BB4705-D7EF-4717-87EB-BB59CB3A2AD9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DB2C9589-7F2C-4394-808C-458854AE71F1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D2B4A79-E7B9-4DF1-AE3F-49F7568682A3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3DB048C5-2851-49F4-AFBB-27E60DAD65EA}"/>
              </a:ext>
            </a:extLst>
          </p:cNvPr>
          <p:cNvGrpSpPr/>
          <p:nvPr/>
        </p:nvGrpSpPr>
        <p:grpSpPr>
          <a:xfrm>
            <a:off x="1732670" y="3449329"/>
            <a:ext cx="2273351" cy="191592"/>
            <a:chOff x="1732670" y="2007476"/>
            <a:chExt cx="8873108" cy="747800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1AB2280-7BF8-4DFB-8922-C6BA273E108A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8B02A33-F782-47F3-A583-F5AB8559C4B7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2BD920-5164-429C-A7C2-05F22E46F9C7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1A747FC-60E2-4EFD-91FB-678124B701A3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03BAB103-3C12-4F34-A5DD-350190CB6ECC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C787F95-2386-4FBF-9E27-F6874CDFD17C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E35D7D7-1F83-4F41-A978-5AD2FDE88067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DA739B2-9106-4582-9051-8D7E656249E5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CD02B5D-E16D-4327-B672-E95B83D9F619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71B75D28-D9FF-463A-9C14-6081F4025649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" name="타원 110">
            <a:extLst>
              <a:ext uri="{FF2B5EF4-FFF2-40B4-BE49-F238E27FC236}">
                <a16:creationId xmlns:a16="http://schemas.microsoft.com/office/drawing/2014/main" id="{C567DD46-A18E-4C1C-B8EA-F81501F35633}"/>
              </a:ext>
            </a:extLst>
          </p:cNvPr>
          <p:cNvSpPr/>
          <p:nvPr/>
        </p:nvSpPr>
        <p:spPr>
          <a:xfrm>
            <a:off x="1732670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496F5A1-B236-43EF-86AB-3E5C6A1AA4D1}"/>
              </a:ext>
            </a:extLst>
          </p:cNvPr>
          <p:cNvSpPr/>
          <p:nvPr/>
        </p:nvSpPr>
        <p:spPr>
          <a:xfrm>
            <a:off x="1963977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F81F03BC-9584-4299-9968-E6C4EF7DD47C}"/>
              </a:ext>
            </a:extLst>
          </p:cNvPr>
          <p:cNvSpPr/>
          <p:nvPr/>
        </p:nvSpPr>
        <p:spPr>
          <a:xfrm>
            <a:off x="2195283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CFF7458-FBFC-46BF-985C-388161E53168}"/>
              </a:ext>
            </a:extLst>
          </p:cNvPr>
          <p:cNvSpPr/>
          <p:nvPr/>
        </p:nvSpPr>
        <p:spPr>
          <a:xfrm>
            <a:off x="2426590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09AD97F-7E72-4B70-885D-66FCECD27141}"/>
              </a:ext>
            </a:extLst>
          </p:cNvPr>
          <p:cNvSpPr/>
          <p:nvPr/>
        </p:nvSpPr>
        <p:spPr>
          <a:xfrm>
            <a:off x="2657896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64E065A-AF42-4F95-8F13-51E26502DB4D}"/>
              </a:ext>
            </a:extLst>
          </p:cNvPr>
          <p:cNvSpPr/>
          <p:nvPr/>
        </p:nvSpPr>
        <p:spPr>
          <a:xfrm>
            <a:off x="2889203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D3D73A1-5F4C-4124-B990-2AF444A18102}"/>
              </a:ext>
            </a:extLst>
          </p:cNvPr>
          <p:cNvSpPr/>
          <p:nvPr/>
        </p:nvSpPr>
        <p:spPr>
          <a:xfrm>
            <a:off x="3120510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26D8CCA-5C31-4576-B15A-A21249239806}"/>
              </a:ext>
            </a:extLst>
          </p:cNvPr>
          <p:cNvSpPr/>
          <p:nvPr/>
        </p:nvSpPr>
        <p:spPr>
          <a:xfrm>
            <a:off x="3351816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30AF025-E6BE-400F-B045-529545899138}"/>
              </a:ext>
            </a:extLst>
          </p:cNvPr>
          <p:cNvSpPr/>
          <p:nvPr/>
        </p:nvSpPr>
        <p:spPr>
          <a:xfrm>
            <a:off x="3583123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A9C90D8B-3F58-4695-8AD2-DA40980BED1A}"/>
              </a:ext>
            </a:extLst>
          </p:cNvPr>
          <p:cNvSpPr/>
          <p:nvPr/>
        </p:nvSpPr>
        <p:spPr>
          <a:xfrm>
            <a:off x="3814430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4D2A855-2848-445E-9AC3-8963A76654BE}"/>
              </a:ext>
            </a:extLst>
          </p:cNvPr>
          <p:cNvGrpSpPr/>
          <p:nvPr/>
        </p:nvGrpSpPr>
        <p:grpSpPr>
          <a:xfrm>
            <a:off x="1732670" y="3900707"/>
            <a:ext cx="2273351" cy="191592"/>
            <a:chOff x="1732670" y="2007476"/>
            <a:chExt cx="8873108" cy="747800"/>
          </a:xfrm>
          <a:solidFill>
            <a:schemeClr val="bg1">
              <a:lumMod val="95000"/>
            </a:schemeClr>
          </a:solidFill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ECE1CC6-6930-4881-B36D-BB580A75A7B3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01A394E-EBD8-4F6E-9713-0B9675AFA879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A7122D4-6A48-465E-B5D5-481E87B357AB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25E99D9-B683-47F0-9051-23C8499D7BE6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AC8665E9-B96E-4417-A415-1884F50684A3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6D02B8E5-871F-440C-9F0E-4F0E35DE07E1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D0A15CDD-A502-4C84-B817-0AA39C7DD1C6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679955CA-0E19-4117-8137-E7B07EE275AB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35CB8F8-543C-4E40-9DD3-57D6285AC577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CCB6D416-6F4A-4A6B-A11B-564918820E0C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BD3CB8B2-32F9-47CD-BAF4-36A430FE67D4}"/>
              </a:ext>
            </a:extLst>
          </p:cNvPr>
          <p:cNvGrpSpPr/>
          <p:nvPr/>
        </p:nvGrpSpPr>
        <p:grpSpPr>
          <a:xfrm>
            <a:off x="1732670" y="4126397"/>
            <a:ext cx="2273351" cy="191592"/>
            <a:chOff x="1732670" y="2007476"/>
            <a:chExt cx="8873108" cy="747800"/>
          </a:xfrm>
          <a:solidFill>
            <a:schemeClr val="bg1">
              <a:lumMod val="95000"/>
            </a:schemeClr>
          </a:solidFill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845F3D34-4234-4BEF-B1CC-912C353E66EC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2D50F62D-7A37-4603-BCFD-4A1CD3B8FC6D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E73E6987-0014-4B08-A1DD-DE2D165078F0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AD2F19CE-0792-48EE-8A34-EC7C656462C9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BFB3A66-5D2B-4EFA-A276-FD7CAA66139D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1057D10-5F97-40A7-AA67-DA642BDBD20B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7020BCC-AFC9-4A84-AD77-115FEAE63472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049A2911-7B2B-4E11-9FE1-736F1A426A11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8CC4087E-22A5-440E-BCBB-9A131365132E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75F06BF8-7243-4F98-8351-D958A88FF30F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3" name="타원 142">
            <a:extLst>
              <a:ext uri="{FF2B5EF4-FFF2-40B4-BE49-F238E27FC236}">
                <a16:creationId xmlns:a16="http://schemas.microsoft.com/office/drawing/2014/main" id="{C6E7B589-A27C-46BE-903A-3838C71707D0}"/>
              </a:ext>
            </a:extLst>
          </p:cNvPr>
          <p:cNvSpPr/>
          <p:nvPr/>
        </p:nvSpPr>
        <p:spPr>
          <a:xfrm>
            <a:off x="4959323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6F4139AA-E2A1-487F-95C1-2387E316D937}"/>
              </a:ext>
            </a:extLst>
          </p:cNvPr>
          <p:cNvSpPr/>
          <p:nvPr/>
        </p:nvSpPr>
        <p:spPr>
          <a:xfrm>
            <a:off x="5190630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949FB4D5-1B69-4CD7-A354-940CC2949FAA}"/>
              </a:ext>
            </a:extLst>
          </p:cNvPr>
          <p:cNvSpPr/>
          <p:nvPr/>
        </p:nvSpPr>
        <p:spPr>
          <a:xfrm>
            <a:off x="5421936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8907982-5F1C-4370-83EA-9FFBCFE7357B}"/>
              </a:ext>
            </a:extLst>
          </p:cNvPr>
          <p:cNvSpPr/>
          <p:nvPr/>
        </p:nvSpPr>
        <p:spPr>
          <a:xfrm>
            <a:off x="5653243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A3F7D18-7607-47DC-8A5C-495D97FCA417}"/>
              </a:ext>
            </a:extLst>
          </p:cNvPr>
          <p:cNvSpPr/>
          <p:nvPr/>
        </p:nvSpPr>
        <p:spPr>
          <a:xfrm>
            <a:off x="5884549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BFCDDD6-3690-4832-8118-E639C34AD7A0}"/>
              </a:ext>
            </a:extLst>
          </p:cNvPr>
          <p:cNvSpPr/>
          <p:nvPr/>
        </p:nvSpPr>
        <p:spPr>
          <a:xfrm>
            <a:off x="6115856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1BA0E717-F546-40A6-B4F3-EC652E54F8BC}"/>
              </a:ext>
            </a:extLst>
          </p:cNvPr>
          <p:cNvSpPr/>
          <p:nvPr/>
        </p:nvSpPr>
        <p:spPr>
          <a:xfrm>
            <a:off x="6347163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E74D89F-C8F4-48F6-9AF2-D1C598191237}"/>
              </a:ext>
            </a:extLst>
          </p:cNvPr>
          <p:cNvSpPr/>
          <p:nvPr/>
        </p:nvSpPr>
        <p:spPr>
          <a:xfrm>
            <a:off x="6578469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E385D029-E28E-496A-BBE3-DFED2A00AB5B}"/>
              </a:ext>
            </a:extLst>
          </p:cNvPr>
          <p:cNvSpPr/>
          <p:nvPr/>
        </p:nvSpPr>
        <p:spPr>
          <a:xfrm>
            <a:off x="6809776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427CCC0-70CB-41C3-9756-E30496689B13}"/>
              </a:ext>
            </a:extLst>
          </p:cNvPr>
          <p:cNvSpPr/>
          <p:nvPr/>
        </p:nvSpPr>
        <p:spPr>
          <a:xfrm>
            <a:off x="7041083" y="2097272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1856093C-9F88-4A38-93DE-CCD598321371}"/>
              </a:ext>
            </a:extLst>
          </p:cNvPr>
          <p:cNvSpPr/>
          <p:nvPr/>
        </p:nvSpPr>
        <p:spPr>
          <a:xfrm>
            <a:off x="4959323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4E327770-E91D-41D9-B366-78AB7B44E110}"/>
              </a:ext>
            </a:extLst>
          </p:cNvPr>
          <p:cNvSpPr/>
          <p:nvPr/>
        </p:nvSpPr>
        <p:spPr>
          <a:xfrm>
            <a:off x="5190630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8EC49026-E2DE-42DA-99D9-B5A6447FD8A1}"/>
              </a:ext>
            </a:extLst>
          </p:cNvPr>
          <p:cNvSpPr/>
          <p:nvPr/>
        </p:nvSpPr>
        <p:spPr>
          <a:xfrm>
            <a:off x="5421936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27B9A9C8-A8B4-4CFD-BB39-D804DE244FD2}"/>
              </a:ext>
            </a:extLst>
          </p:cNvPr>
          <p:cNvSpPr/>
          <p:nvPr/>
        </p:nvSpPr>
        <p:spPr>
          <a:xfrm>
            <a:off x="5653243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28504322-427C-47A2-B2C2-96B7968B1165}"/>
              </a:ext>
            </a:extLst>
          </p:cNvPr>
          <p:cNvSpPr/>
          <p:nvPr/>
        </p:nvSpPr>
        <p:spPr>
          <a:xfrm>
            <a:off x="5884549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CCE73CD-224D-451A-9B24-01519E3919CB}"/>
              </a:ext>
            </a:extLst>
          </p:cNvPr>
          <p:cNvSpPr/>
          <p:nvPr/>
        </p:nvSpPr>
        <p:spPr>
          <a:xfrm>
            <a:off x="6115856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FAF0E254-3CEE-4C78-BE33-220A3AFF84D5}"/>
              </a:ext>
            </a:extLst>
          </p:cNvPr>
          <p:cNvSpPr/>
          <p:nvPr/>
        </p:nvSpPr>
        <p:spPr>
          <a:xfrm>
            <a:off x="6347163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5C7BD55-29BB-4B28-8068-D4369998B626}"/>
              </a:ext>
            </a:extLst>
          </p:cNvPr>
          <p:cNvSpPr/>
          <p:nvPr/>
        </p:nvSpPr>
        <p:spPr>
          <a:xfrm>
            <a:off x="6578469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14846805-3A3D-410A-AA30-763939696054}"/>
              </a:ext>
            </a:extLst>
          </p:cNvPr>
          <p:cNvSpPr/>
          <p:nvPr/>
        </p:nvSpPr>
        <p:spPr>
          <a:xfrm>
            <a:off x="6809776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0958B8D9-DCA9-4563-84FB-6BFCBE8D16A5}"/>
              </a:ext>
            </a:extLst>
          </p:cNvPr>
          <p:cNvSpPr/>
          <p:nvPr/>
        </p:nvSpPr>
        <p:spPr>
          <a:xfrm>
            <a:off x="7041083" y="2322961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5249D70-1B15-46AB-8390-26C292D6B7B0}"/>
              </a:ext>
            </a:extLst>
          </p:cNvPr>
          <p:cNvSpPr/>
          <p:nvPr/>
        </p:nvSpPr>
        <p:spPr>
          <a:xfrm>
            <a:off x="4959323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B8A8752-50ED-46D1-9C38-DBF0CEE9063C}"/>
              </a:ext>
            </a:extLst>
          </p:cNvPr>
          <p:cNvSpPr/>
          <p:nvPr/>
        </p:nvSpPr>
        <p:spPr>
          <a:xfrm>
            <a:off x="5190630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6DF9C16-DB53-4179-8BE4-AF1B5C3C04B9}"/>
              </a:ext>
            </a:extLst>
          </p:cNvPr>
          <p:cNvSpPr/>
          <p:nvPr/>
        </p:nvSpPr>
        <p:spPr>
          <a:xfrm>
            <a:off x="5421936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17D91AB-A980-4DA9-89A8-E43160338458}"/>
              </a:ext>
            </a:extLst>
          </p:cNvPr>
          <p:cNvSpPr/>
          <p:nvPr/>
        </p:nvSpPr>
        <p:spPr>
          <a:xfrm>
            <a:off x="5653243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9FDE0DD-F33E-4E7C-B452-D5110B8128D5}"/>
              </a:ext>
            </a:extLst>
          </p:cNvPr>
          <p:cNvSpPr/>
          <p:nvPr/>
        </p:nvSpPr>
        <p:spPr>
          <a:xfrm>
            <a:off x="5884549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A93640A2-BE78-48E5-ACDF-3938CA037CD4}"/>
              </a:ext>
            </a:extLst>
          </p:cNvPr>
          <p:cNvSpPr/>
          <p:nvPr/>
        </p:nvSpPr>
        <p:spPr>
          <a:xfrm>
            <a:off x="6115856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6ABC4DD5-539A-40E6-864F-B7797B62575A}"/>
              </a:ext>
            </a:extLst>
          </p:cNvPr>
          <p:cNvSpPr/>
          <p:nvPr/>
        </p:nvSpPr>
        <p:spPr>
          <a:xfrm>
            <a:off x="6347163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12674B1-4000-41FC-90E9-237B02690820}"/>
              </a:ext>
            </a:extLst>
          </p:cNvPr>
          <p:cNvSpPr/>
          <p:nvPr/>
        </p:nvSpPr>
        <p:spPr>
          <a:xfrm>
            <a:off x="6578469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4F750AD-B502-44C0-BCA0-69208F106792}"/>
              </a:ext>
            </a:extLst>
          </p:cNvPr>
          <p:cNvSpPr/>
          <p:nvPr/>
        </p:nvSpPr>
        <p:spPr>
          <a:xfrm>
            <a:off x="6809776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D4BCD9E1-2ADA-44DA-9A07-D976540D66F1}"/>
              </a:ext>
            </a:extLst>
          </p:cNvPr>
          <p:cNvSpPr/>
          <p:nvPr/>
        </p:nvSpPr>
        <p:spPr>
          <a:xfrm>
            <a:off x="7041083" y="25486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7BB01D7-B529-4BA0-8D8A-69DCC996FFFA}"/>
              </a:ext>
            </a:extLst>
          </p:cNvPr>
          <p:cNvSpPr/>
          <p:nvPr/>
        </p:nvSpPr>
        <p:spPr>
          <a:xfrm>
            <a:off x="4959323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0F7FCF6E-1A2B-45A2-AC99-F4132D7F366A}"/>
              </a:ext>
            </a:extLst>
          </p:cNvPr>
          <p:cNvSpPr/>
          <p:nvPr/>
        </p:nvSpPr>
        <p:spPr>
          <a:xfrm>
            <a:off x="5190630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890A0495-7054-4A0B-A6BF-44CB9D8815EF}"/>
              </a:ext>
            </a:extLst>
          </p:cNvPr>
          <p:cNvSpPr/>
          <p:nvPr/>
        </p:nvSpPr>
        <p:spPr>
          <a:xfrm>
            <a:off x="5421936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7A9D2BA-727E-4246-A283-F57969E3A8ED}"/>
              </a:ext>
            </a:extLst>
          </p:cNvPr>
          <p:cNvSpPr/>
          <p:nvPr/>
        </p:nvSpPr>
        <p:spPr>
          <a:xfrm>
            <a:off x="5653243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4F5FD0BD-55ED-4B12-A7EC-8FB949E1A718}"/>
              </a:ext>
            </a:extLst>
          </p:cNvPr>
          <p:cNvSpPr/>
          <p:nvPr/>
        </p:nvSpPr>
        <p:spPr>
          <a:xfrm>
            <a:off x="5884549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CB48CF0A-F00A-45F8-BAA6-BFCDC2B906AA}"/>
              </a:ext>
            </a:extLst>
          </p:cNvPr>
          <p:cNvSpPr/>
          <p:nvPr/>
        </p:nvSpPr>
        <p:spPr>
          <a:xfrm>
            <a:off x="6115856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99EBC34F-F147-474A-8788-B03C6648CAF1}"/>
              </a:ext>
            </a:extLst>
          </p:cNvPr>
          <p:cNvSpPr/>
          <p:nvPr/>
        </p:nvSpPr>
        <p:spPr>
          <a:xfrm>
            <a:off x="6347163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91B0615B-9782-46C2-9352-D624492CD699}"/>
              </a:ext>
            </a:extLst>
          </p:cNvPr>
          <p:cNvSpPr/>
          <p:nvPr/>
        </p:nvSpPr>
        <p:spPr>
          <a:xfrm>
            <a:off x="6578469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1AF3EB57-76AD-4B4F-8287-AD8484080CCD}"/>
              </a:ext>
            </a:extLst>
          </p:cNvPr>
          <p:cNvSpPr/>
          <p:nvPr/>
        </p:nvSpPr>
        <p:spPr>
          <a:xfrm>
            <a:off x="6809776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AD17FFED-5D0C-479C-8699-E55D655A95AD}"/>
              </a:ext>
            </a:extLst>
          </p:cNvPr>
          <p:cNvSpPr/>
          <p:nvPr/>
        </p:nvSpPr>
        <p:spPr>
          <a:xfrm>
            <a:off x="7041083" y="277434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D555E531-FB1F-4F6A-8931-065BA854CAF2}"/>
              </a:ext>
            </a:extLst>
          </p:cNvPr>
          <p:cNvSpPr/>
          <p:nvPr/>
        </p:nvSpPr>
        <p:spPr>
          <a:xfrm>
            <a:off x="4959323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A47FE345-C3A5-4736-B6A1-2BCED04DA023}"/>
              </a:ext>
            </a:extLst>
          </p:cNvPr>
          <p:cNvSpPr/>
          <p:nvPr/>
        </p:nvSpPr>
        <p:spPr>
          <a:xfrm>
            <a:off x="5190630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3600C69E-D7E6-4F46-AF60-272B2B950013}"/>
              </a:ext>
            </a:extLst>
          </p:cNvPr>
          <p:cNvSpPr/>
          <p:nvPr/>
        </p:nvSpPr>
        <p:spPr>
          <a:xfrm>
            <a:off x="5421936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69D4E276-7670-458C-85C0-07394189C7B2}"/>
              </a:ext>
            </a:extLst>
          </p:cNvPr>
          <p:cNvSpPr/>
          <p:nvPr/>
        </p:nvSpPr>
        <p:spPr>
          <a:xfrm>
            <a:off x="5653243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1D0FC611-B896-4211-B872-49D5A82ABF96}"/>
              </a:ext>
            </a:extLst>
          </p:cNvPr>
          <p:cNvSpPr/>
          <p:nvPr/>
        </p:nvSpPr>
        <p:spPr>
          <a:xfrm>
            <a:off x="5884549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B96DE45-AC1B-4055-84FC-372B42A1FC00}"/>
              </a:ext>
            </a:extLst>
          </p:cNvPr>
          <p:cNvSpPr/>
          <p:nvPr/>
        </p:nvSpPr>
        <p:spPr>
          <a:xfrm>
            <a:off x="6115856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05CE373-0845-423E-96CD-5005BEDF6364}"/>
              </a:ext>
            </a:extLst>
          </p:cNvPr>
          <p:cNvSpPr/>
          <p:nvPr/>
        </p:nvSpPr>
        <p:spPr>
          <a:xfrm>
            <a:off x="6347163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F27B9FDF-4670-4CBD-A5C3-92ABBA652AFA}"/>
              </a:ext>
            </a:extLst>
          </p:cNvPr>
          <p:cNvSpPr/>
          <p:nvPr/>
        </p:nvSpPr>
        <p:spPr>
          <a:xfrm>
            <a:off x="6578469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8554E098-6644-4822-8D50-2752F3BFE289}"/>
              </a:ext>
            </a:extLst>
          </p:cNvPr>
          <p:cNvSpPr/>
          <p:nvPr/>
        </p:nvSpPr>
        <p:spPr>
          <a:xfrm>
            <a:off x="6809776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AAF729ED-C732-4EE8-8D3A-A3B02F9F336A}"/>
              </a:ext>
            </a:extLst>
          </p:cNvPr>
          <p:cNvSpPr/>
          <p:nvPr/>
        </p:nvSpPr>
        <p:spPr>
          <a:xfrm>
            <a:off x="7041083" y="300002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2E81D554-D0AF-4644-A0B0-E8D4EE4893AA}"/>
              </a:ext>
            </a:extLst>
          </p:cNvPr>
          <p:cNvSpPr/>
          <p:nvPr/>
        </p:nvSpPr>
        <p:spPr>
          <a:xfrm>
            <a:off x="4959323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520B86DF-5BD8-410A-9EF7-1AF93F769657}"/>
              </a:ext>
            </a:extLst>
          </p:cNvPr>
          <p:cNvSpPr/>
          <p:nvPr/>
        </p:nvSpPr>
        <p:spPr>
          <a:xfrm>
            <a:off x="5190630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328F7CD-4CC1-4543-839A-F519710D1F5A}"/>
              </a:ext>
            </a:extLst>
          </p:cNvPr>
          <p:cNvSpPr/>
          <p:nvPr/>
        </p:nvSpPr>
        <p:spPr>
          <a:xfrm>
            <a:off x="5421936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5335EE49-93FB-4D9E-97F4-5D7B118045D3}"/>
              </a:ext>
            </a:extLst>
          </p:cNvPr>
          <p:cNvSpPr/>
          <p:nvPr/>
        </p:nvSpPr>
        <p:spPr>
          <a:xfrm>
            <a:off x="5653243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7F0C867-5DE6-4C57-8699-C47736DFF61F}"/>
              </a:ext>
            </a:extLst>
          </p:cNvPr>
          <p:cNvSpPr/>
          <p:nvPr/>
        </p:nvSpPr>
        <p:spPr>
          <a:xfrm>
            <a:off x="5884549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8A96EB89-B8C7-4BEB-AF7F-7C55C9705447}"/>
              </a:ext>
            </a:extLst>
          </p:cNvPr>
          <p:cNvSpPr/>
          <p:nvPr/>
        </p:nvSpPr>
        <p:spPr>
          <a:xfrm>
            <a:off x="6115856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64A05D8-85E6-47B4-AEDF-D158D702489B}"/>
              </a:ext>
            </a:extLst>
          </p:cNvPr>
          <p:cNvSpPr/>
          <p:nvPr/>
        </p:nvSpPr>
        <p:spPr>
          <a:xfrm>
            <a:off x="6347163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1284146A-761C-4BD2-AFAD-85A6BAE36D19}"/>
              </a:ext>
            </a:extLst>
          </p:cNvPr>
          <p:cNvSpPr/>
          <p:nvPr/>
        </p:nvSpPr>
        <p:spPr>
          <a:xfrm>
            <a:off x="6578469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7DAA982A-8417-4BBF-9EBE-F252354988A3}"/>
              </a:ext>
            </a:extLst>
          </p:cNvPr>
          <p:cNvSpPr/>
          <p:nvPr/>
        </p:nvSpPr>
        <p:spPr>
          <a:xfrm>
            <a:off x="6809776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0994E00-C56E-4B8C-9F20-962D112CD7E1}"/>
              </a:ext>
            </a:extLst>
          </p:cNvPr>
          <p:cNvSpPr/>
          <p:nvPr/>
        </p:nvSpPr>
        <p:spPr>
          <a:xfrm>
            <a:off x="7041083" y="32257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957F04F4-7116-4EE8-81A2-D25F2640128D}"/>
              </a:ext>
            </a:extLst>
          </p:cNvPr>
          <p:cNvSpPr/>
          <p:nvPr/>
        </p:nvSpPr>
        <p:spPr>
          <a:xfrm>
            <a:off x="4959323" y="34514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65AA67EF-E654-4479-A0FC-8380D47DAB5B}"/>
              </a:ext>
            </a:extLst>
          </p:cNvPr>
          <p:cNvSpPr/>
          <p:nvPr/>
        </p:nvSpPr>
        <p:spPr>
          <a:xfrm>
            <a:off x="5190630" y="34514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E974D356-75DB-4A70-BFFE-9D13FB3AF68F}"/>
              </a:ext>
            </a:extLst>
          </p:cNvPr>
          <p:cNvSpPr/>
          <p:nvPr/>
        </p:nvSpPr>
        <p:spPr>
          <a:xfrm>
            <a:off x="5421936" y="34514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4A3E7BD-96E3-4FD5-88B6-084A1B18DFC2}"/>
              </a:ext>
            </a:extLst>
          </p:cNvPr>
          <p:cNvSpPr/>
          <p:nvPr/>
        </p:nvSpPr>
        <p:spPr>
          <a:xfrm>
            <a:off x="5653243" y="34514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D1DD4954-F76C-4170-B927-D79941E15D00}"/>
              </a:ext>
            </a:extLst>
          </p:cNvPr>
          <p:cNvSpPr/>
          <p:nvPr/>
        </p:nvSpPr>
        <p:spPr>
          <a:xfrm>
            <a:off x="5884549" y="34514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2650FA45-8EDC-4205-9C22-759B84596513}"/>
              </a:ext>
            </a:extLst>
          </p:cNvPr>
          <p:cNvSpPr/>
          <p:nvPr/>
        </p:nvSpPr>
        <p:spPr>
          <a:xfrm>
            <a:off x="6115856" y="34514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B2D2DD2B-0F77-4A89-83F3-48454EC15078}"/>
              </a:ext>
            </a:extLst>
          </p:cNvPr>
          <p:cNvSpPr/>
          <p:nvPr/>
        </p:nvSpPr>
        <p:spPr>
          <a:xfrm>
            <a:off x="6347163" y="34514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463DBA69-2519-4D36-87D0-9B2C8353752B}"/>
              </a:ext>
            </a:extLst>
          </p:cNvPr>
          <p:cNvSpPr/>
          <p:nvPr/>
        </p:nvSpPr>
        <p:spPr>
          <a:xfrm>
            <a:off x="6578469" y="34514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A0A42E4D-F355-483C-B36A-6A9CB0380BBE}"/>
              </a:ext>
            </a:extLst>
          </p:cNvPr>
          <p:cNvSpPr/>
          <p:nvPr/>
        </p:nvSpPr>
        <p:spPr>
          <a:xfrm>
            <a:off x="6809776" y="345140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98956C02-6573-4A1C-B3C1-8B1EA4D1255F}"/>
              </a:ext>
            </a:extLst>
          </p:cNvPr>
          <p:cNvSpPr/>
          <p:nvPr/>
        </p:nvSpPr>
        <p:spPr>
          <a:xfrm>
            <a:off x="7041083" y="345140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02E42451-25F5-44F8-8DBE-7B56C64C0F86}"/>
              </a:ext>
            </a:extLst>
          </p:cNvPr>
          <p:cNvSpPr/>
          <p:nvPr/>
        </p:nvSpPr>
        <p:spPr>
          <a:xfrm>
            <a:off x="4959323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B5473C4-1E28-49E6-A16B-A9ECEA7A1054}"/>
              </a:ext>
            </a:extLst>
          </p:cNvPr>
          <p:cNvSpPr/>
          <p:nvPr/>
        </p:nvSpPr>
        <p:spPr>
          <a:xfrm>
            <a:off x="5190630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F1353A98-A269-4504-A5E7-B7E09A2978B1}"/>
              </a:ext>
            </a:extLst>
          </p:cNvPr>
          <p:cNvSpPr/>
          <p:nvPr/>
        </p:nvSpPr>
        <p:spPr>
          <a:xfrm>
            <a:off x="5421936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473D7F35-535B-4B51-A483-131A1D843BF8}"/>
              </a:ext>
            </a:extLst>
          </p:cNvPr>
          <p:cNvSpPr/>
          <p:nvPr/>
        </p:nvSpPr>
        <p:spPr>
          <a:xfrm>
            <a:off x="5653243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788CB959-2F24-4E0E-B837-85488431D1F6}"/>
              </a:ext>
            </a:extLst>
          </p:cNvPr>
          <p:cNvSpPr/>
          <p:nvPr/>
        </p:nvSpPr>
        <p:spPr>
          <a:xfrm>
            <a:off x="5884549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3E7F0A70-6FAA-4B4E-92A7-404C87D2A394}"/>
              </a:ext>
            </a:extLst>
          </p:cNvPr>
          <p:cNvSpPr/>
          <p:nvPr/>
        </p:nvSpPr>
        <p:spPr>
          <a:xfrm>
            <a:off x="6115856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01632A38-7D0B-4256-A396-33CB1E51F7C9}"/>
              </a:ext>
            </a:extLst>
          </p:cNvPr>
          <p:cNvSpPr/>
          <p:nvPr/>
        </p:nvSpPr>
        <p:spPr>
          <a:xfrm>
            <a:off x="6347163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555B2C1B-187D-4986-92E6-0E0653F98ADC}"/>
              </a:ext>
            </a:extLst>
          </p:cNvPr>
          <p:cNvSpPr/>
          <p:nvPr/>
        </p:nvSpPr>
        <p:spPr>
          <a:xfrm>
            <a:off x="6578469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75B9FB6-9A2D-4095-9BC8-2AA68E5B3050}"/>
              </a:ext>
            </a:extLst>
          </p:cNvPr>
          <p:cNvSpPr/>
          <p:nvPr/>
        </p:nvSpPr>
        <p:spPr>
          <a:xfrm>
            <a:off x="6809776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6B1AA3FA-F5E7-4713-990C-D4CFEBF1E9AC}"/>
              </a:ext>
            </a:extLst>
          </p:cNvPr>
          <p:cNvSpPr/>
          <p:nvPr/>
        </p:nvSpPr>
        <p:spPr>
          <a:xfrm>
            <a:off x="7041083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8EF729E-B563-43E4-9512-E7EBC2DA3679}"/>
              </a:ext>
            </a:extLst>
          </p:cNvPr>
          <p:cNvSpPr/>
          <p:nvPr/>
        </p:nvSpPr>
        <p:spPr>
          <a:xfrm>
            <a:off x="4959323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D73D0261-CF5D-453E-85B0-C142B390290C}"/>
              </a:ext>
            </a:extLst>
          </p:cNvPr>
          <p:cNvSpPr/>
          <p:nvPr/>
        </p:nvSpPr>
        <p:spPr>
          <a:xfrm>
            <a:off x="5190630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633373BE-1A83-43E2-AD35-48BC5585F482}"/>
              </a:ext>
            </a:extLst>
          </p:cNvPr>
          <p:cNvSpPr/>
          <p:nvPr/>
        </p:nvSpPr>
        <p:spPr>
          <a:xfrm>
            <a:off x="5421936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188566D3-D465-4518-80AB-A91199F366AD}"/>
              </a:ext>
            </a:extLst>
          </p:cNvPr>
          <p:cNvSpPr/>
          <p:nvPr/>
        </p:nvSpPr>
        <p:spPr>
          <a:xfrm>
            <a:off x="5653243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4713A817-5398-448E-9AE2-CF99AE232F5F}"/>
              </a:ext>
            </a:extLst>
          </p:cNvPr>
          <p:cNvSpPr/>
          <p:nvPr/>
        </p:nvSpPr>
        <p:spPr>
          <a:xfrm>
            <a:off x="5884549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B73717D7-38B0-4D21-B9DE-77D608BD91E0}"/>
              </a:ext>
            </a:extLst>
          </p:cNvPr>
          <p:cNvSpPr/>
          <p:nvPr/>
        </p:nvSpPr>
        <p:spPr>
          <a:xfrm>
            <a:off x="6115856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80BB4400-1728-4C31-9DD4-AC3096C7917C}"/>
              </a:ext>
            </a:extLst>
          </p:cNvPr>
          <p:cNvSpPr/>
          <p:nvPr/>
        </p:nvSpPr>
        <p:spPr>
          <a:xfrm>
            <a:off x="6347163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6107575E-4382-468B-86FD-84698A0FBAE4}"/>
              </a:ext>
            </a:extLst>
          </p:cNvPr>
          <p:cNvSpPr/>
          <p:nvPr/>
        </p:nvSpPr>
        <p:spPr>
          <a:xfrm>
            <a:off x="6578469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5E15598B-C392-409D-B9F7-09F714518D8C}"/>
              </a:ext>
            </a:extLst>
          </p:cNvPr>
          <p:cNvSpPr/>
          <p:nvPr/>
        </p:nvSpPr>
        <p:spPr>
          <a:xfrm>
            <a:off x="6809776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FF3AC13-13AA-40C6-B332-7ABD070CE0ED}"/>
              </a:ext>
            </a:extLst>
          </p:cNvPr>
          <p:cNvSpPr/>
          <p:nvPr/>
        </p:nvSpPr>
        <p:spPr>
          <a:xfrm>
            <a:off x="7041083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BFA1F595-F6DF-466E-8B95-AB5129D77ADE}"/>
              </a:ext>
            </a:extLst>
          </p:cNvPr>
          <p:cNvSpPr/>
          <p:nvPr/>
        </p:nvSpPr>
        <p:spPr>
          <a:xfrm>
            <a:off x="4959323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C8E21BB4-C29A-48BA-AFF2-068DED007E36}"/>
              </a:ext>
            </a:extLst>
          </p:cNvPr>
          <p:cNvSpPr/>
          <p:nvPr/>
        </p:nvSpPr>
        <p:spPr>
          <a:xfrm>
            <a:off x="5190630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7297FBE3-D048-4B0F-94A3-D2567E24E38C}"/>
              </a:ext>
            </a:extLst>
          </p:cNvPr>
          <p:cNvSpPr/>
          <p:nvPr/>
        </p:nvSpPr>
        <p:spPr>
          <a:xfrm>
            <a:off x="5421936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81A4AD23-7109-4BEC-8690-74C728C0775F}"/>
              </a:ext>
            </a:extLst>
          </p:cNvPr>
          <p:cNvSpPr/>
          <p:nvPr/>
        </p:nvSpPr>
        <p:spPr>
          <a:xfrm>
            <a:off x="5653243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87D1CF-EF5F-49E1-9BC3-A65413C4B78E}"/>
              </a:ext>
            </a:extLst>
          </p:cNvPr>
          <p:cNvSpPr/>
          <p:nvPr/>
        </p:nvSpPr>
        <p:spPr>
          <a:xfrm>
            <a:off x="5884549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4232A60-919C-43A0-8ECA-2DE984A010C3}"/>
              </a:ext>
            </a:extLst>
          </p:cNvPr>
          <p:cNvSpPr/>
          <p:nvPr/>
        </p:nvSpPr>
        <p:spPr>
          <a:xfrm>
            <a:off x="6115856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56DA5F65-88D8-4A7F-BFEC-A1CDBA56927E}"/>
              </a:ext>
            </a:extLst>
          </p:cNvPr>
          <p:cNvSpPr/>
          <p:nvPr/>
        </p:nvSpPr>
        <p:spPr>
          <a:xfrm>
            <a:off x="6347163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6DD84EDB-363F-4A10-B6CE-52163A888AC3}"/>
              </a:ext>
            </a:extLst>
          </p:cNvPr>
          <p:cNvSpPr/>
          <p:nvPr/>
        </p:nvSpPr>
        <p:spPr>
          <a:xfrm>
            <a:off x="6578469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BFD6A9F0-E801-4D04-8B2F-9D281FD285D3}"/>
              </a:ext>
            </a:extLst>
          </p:cNvPr>
          <p:cNvSpPr/>
          <p:nvPr/>
        </p:nvSpPr>
        <p:spPr>
          <a:xfrm>
            <a:off x="6809776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BEAAED21-9F44-4191-B13F-AF4B914F32AA}"/>
              </a:ext>
            </a:extLst>
          </p:cNvPr>
          <p:cNvSpPr/>
          <p:nvPr/>
        </p:nvSpPr>
        <p:spPr>
          <a:xfrm>
            <a:off x="7041083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13E65283-96F4-4A99-A02C-DEF99E393481}"/>
              </a:ext>
            </a:extLst>
          </p:cNvPr>
          <p:cNvSpPr/>
          <p:nvPr/>
        </p:nvSpPr>
        <p:spPr>
          <a:xfrm>
            <a:off x="8185976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83156FD9-D7CC-4B46-8629-5E4E25ACC5EC}"/>
              </a:ext>
            </a:extLst>
          </p:cNvPr>
          <p:cNvSpPr/>
          <p:nvPr/>
        </p:nvSpPr>
        <p:spPr>
          <a:xfrm>
            <a:off x="8417283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E9BA9102-CB5D-40FE-BDE8-659D947E5C13}"/>
              </a:ext>
            </a:extLst>
          </p:cNvPr>
          <p:cNvSpPr/>
          <p:nvPr/>
        </p:nvSpPr>
        <p:spPr>
          <a:xfrm>
            <a:off x="8648589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09201B71-8A83-475B-A33A-6A2E8DA293C7}"/>
              </a:ext>
            </a:extLst>
          </p:cNvPr>
          <p:cNvSpPr/>
          <p:nvPr/>
        </p:nvSpPr>
        <p:spPr>
          <a:xfrm>
            <a:off x="8879896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8742DDC6-FA8E-474B-833D-E08E897B4158}"/>
              </a:ext>
            </a:extLst>
          </p:cNvPr>
          <p:cNvSpPr/>
          <p:nvPr/>
        </p:nvSpPr>
        <p:spPr>
          <a:xfrm>
            <a:off x="9111202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6D974729-7DD1-4554-AF3E-6E4258BC7D3F}"/>
              </a:ext>
            </a:extLst>
          </p:cNvPr>
          <p:cNvSpPr/>
          <p:nvPr/>
        </p:nvSpPr>
        <p:spPr>
          <a:xfrm>
            <a:off x="9342509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51F34E86-6FC7-4AC9-B0A1-B7F4FD3147EE}"/>
              </a:ext>
            </a:extLst>
          </p:cNvPr>
          <p:cNvSpPr/>
          <p:nvPr/>
        </p:nvSpPr>
        <p:spPr>
          <a:xfrm>
            <a:off x="9573816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52EDB142-4D9E-4987-AA2F-7AB14EAC2E0F}"/>
              </a:ext>
            </a:extLst>
          </p:cNvPr>
          <p:cNvSpPr/>
          <p:nvPr/>
        </p:nvSpPr>
        <p:spPr>
          <a:xfrm>
            <a:off x="9805122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D0F0506-60A3-49AF-A0BD-BA7120DFDA7E}"/>
              </a:ext>
            </a:extLst>
          </p:cNvPr>
          <p:cNvSpPr/>
          <p:nvPr/>
        </p:nvSpPr>
        <p:spPr>
          <a:xfrm>
            <a:off x="10036429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308A0BAB-87DA-408C-9621-431193C098EE}"/>
              </a:ext>
            </a:extLst>
          </p:cNvPr>
          <p:cNvSpPr/>
          <p:nvPr/>
        </p:nvSpPr>
        <p:spPr>
          <a:xfrm>
            <a:off x="10267736" y="2099350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2F8C1900-6D0F-4F45-972F-C4E832591860}"/>
              </a:ext>
            </a:extLst>
          </p:cNvPr>
          <p:cNvSpPr/>
          <p:nvPr/>
        </p:nvSpPr>
        <p:spPr>
          <a:xfrm>
            <a:off x="8185976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89B6BA0A-0E79-415F-ACAF-EC4651A8BA76}"/>
              </a:ext>
            </a:extLst>
          </p:cNvPr>
          <p:cNvSpPr/>
          <p:nvPr/>
        </p:nvSpPr>
        <p:spPr>
          <a:xfrm>
            <a:off x="8417283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531AF564-72DC-4F09-AD29-3DB5146FCDBB}"/>
              </a:ext>
            </a:extLst>
          </p:cNvPr>
          <p:cNvSpPr/>
          <p:nvPr/>
        </p:nvSpPr>
        <p:spPr>
          <a:xfrm>
            <a:off x="8648589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D9A41F76-1EB6-4C75-B339-3CAFE6BA995F}"/>
              </a:ext>
            </a:extLst>
          </p:cNvPr>
          <p:cNvSpPr/>
          <p:nvPr/>
        </p:nvSpPr>
        <p:spPr>
          <a:xfrm>
            <a:off x="8879896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EC057BB5-C1AB-4F13-BE94-56BB5AE4C34F}"/>
              </a:ext>
            </a:extLst>
          </p:cNvPr>
          <p:cNvSpPr/>
          <p:nvPr/>
        </p:nvSpPr>
        <p:spPr>
          <a:xfrm>
            <a:off x="9111202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AFC47A24-3C9D-43B3-8C2A-401DC3B707C4}"/>
              </a:ext>
            </a:extLst>
          </p:cNvPr>
          <p:cNvSpPr/>
          <p:nvPr/>
        </p:nvSpPr>
        <p:spPr>
          <a:xfrm>
            <a:off x="9342509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E5557422-E429-4838-95F0-2F6E371829BB}"/>
              </a:ext>
            </a:extLst>
          </p:cNvPr>
          <p:cNvSpPr/>
          <p:nvPr/>
        </p:nvSpPr>
        <p:spPr>
          <a:xfrm>
            <a:off x="9573816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2FFD28BD-D0CC-4967-B044-3A3E28F13317}"/>
              </a:ext>
            </a:extLst>
          </p:cNvPr>
          <p:cNvSpPr/>
          <p:nvPr/>
        </p:nvSpPr>
        <p:spPr>
          <a:xfrm>
            <a:off x="9805122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1205C198-3572-4F27-818B-3D1FE1B5ABC5}"/>
              </a:ext>
            </a:extLst>
          </p:cNvPr>
          <p:cNvSpPr/>
          <p:nvPr/>
        </p:nvSpPr>
        <p:spPr>
          <a:xfrm>
            <a:off x="10036429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442C5A2-F3B2-43D6-9698-45B65309D943}"/>
              </a:ext>
            </a:extLst>
          </p:cNvPr>
          <p:cNvSpPr/>
          <p:nvPr/>
        </p:nvSpPr>
        <p:spPr>
          <a:xfrm>
            <a:off x="10267736" y="2325039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CE86BE80-5EBB-4D54-B3FA-8D12A6B3E36E}"/>
              </a:ext>
            </a:extLst>
          </p:cNvPr>
          <p:cNvSpPr/>
          <p:nvPr/>
        </p:nvSpPr>
        <p:spPr>
          <a:xfrm>
            <a:off x="8185976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9643D91-3B90-4C81-8895-F78A9469A46F}"/>
              </a:ext>
            </a:extLst>
          </p:cNvPr>
          <p:cNvSpPr/>
          <p:nvPr/>
        </p:nvSpPr>
        <p:spPr>
          <a:xfrm>
            <a:off x="8417283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965EA29E-6329-4134-A768-D2ED06844B54}"/>
              </a:ext>
            </a:extLst>
          </p:cNvPr>
          <p:cNvSpPr/>
          <p:nvPr/>
        </p:nvSpPr>
        <p:spPr>
          <a:xfrm>
            <a:off x="8648589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FBD0FD5E-3E3E-4C40-A1B9-19E9B362E5DE}"/>
              </a:ext>
            </a:extLst>
          </p:cNvPr>
          <p:cNvSpPr/>
          <p:nvPr/>
        </p:nvSpPr>
        <p:spPr>
          <a:xfrm>
            <a:off x="8879896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1071499D-3048-47D1-9D24-570D5114FB28}"/>
              </a:ext>
            </a:extLst>
          </p:cNvPr>
          <p:cNvSpPr/>
          <p:nvPr/>
        </p:nvSpPr>
        <p:spPr>
          <a:xfrm>
            <a:off x="9111202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398009B0-DD1E-4EDA-95F9-DDAD814F1DC3}"/>
              </a:ext>
            </a:extLst>
          </p:cNvPr>
          <p:cNvSpPr/>
          <p:nvPr/>
        </p:nvSpPr>
        <p:spPr>
          <a:xfrm>
            <a:off x="9342509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ABCD96DA-9FFB-4CB5-BC27-4D418FFDE4C5}"/>
              </a:ext>
            </a:extLst>
          </p:cNvPr>
          <p:cNvSpPr/>
          <p:nvPr/>
        </p:nvSpPr>
        <p:spPr>
          <a:xfrm>
            <a:off x="9573816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22D97E67-BCFA-4FB3-AF45-D87B75DA65C7}"/>
              </a:ext>
            </a:extLst>
          </p:cNvPr>
          <p:cNvSpPr/>
          <p:nvPr/>
        </p:nvSpPr>
        <p:spPr>
          <a:xfrm>
            <a:off x="9805122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DA0AEC7C-737A-4F7A-8026-CE84CB55AA2E}"/>
              </a:ext>
            </a:extLst>
          </p:cNvPr>
          <p:cNvSpPr/>
          <p:nvPr/>
        </p:nvSpPr>
        <p:spPr>
          <a:xfrm>
            <a:off x="10036429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56816901-C717-401E-B544-1B3139BB8741}"/>
              </a:ext>
            </a:extLst>
          </p:cNvPr>
          <p:cNvSpPr/>
          <p:nvPr/>
        </p:nvSpPr>
        <p:spPr>
          <a:xfrm>
            <a:off x="10267736" y="255072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9C7E6E24-2217-4F44-89DC-028D95965D52}"/>
              </a:ext>
            </a:extLst>
          </p:cNvPr>
          <p:cNvSpPr/>
          <p:nvPr/>
        </p:nvSpPr>
        <p:spPr>
          <a:xfrm>
            <a:off x="8185976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6B102B46-6FD9-475D-A23B-E4A407397B2D}"/>
              </a:ext>
            </a:extLst>
          </p:cNvPr>
          <p:cNvSpPr/>
          <p:nvPr/>
        </p:nvSpPr>
        <p:spPr>
          <a:xfrm>
            <a:off x="8417283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72A268E3-4854-4ACA-9DDA-03D9DAD7CACE}"/>
              </a:ext>
            </a:extLst>
          </p:cNvPr>
          <p:cNvSpPr/>
          <p:nvPr/>
        </p:nvSpPr>
        <p:spPr>
          <a:xfrm>
            <a:off x="8648589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C61B7316-F7E8-4A0F-A26D-F3405AF8A558}"/>
              </a:ext>
            </a:extLst>
          </p:cNvPr>
          <p:cNvSpPr/>
          <p:nvPr/>
        </p:nvSpPr>
        <p:spPr>
          <a:xfrm>
            <a:off x="8879896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F6516659-7910-4138-B5CA-A7D561804C19}"/>
              </a:ext>
            </a:extLst>
          </p:cNvPr>
          <p:cNvSpPr/>
          <p:nvPr/>
        </p:nvSpPr>
        <p:spPr>
          <a:xfrm>
            <a:off x="9111202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77699937-CCA1-4DDC-A791-74525CD191C2}"/>
              </a:ext>
            </a:extLst>
          </p:cNvPr>
          <p:cNvSpPr/>
          <p:nvPr/>
        </p:nvSpPr>
        <p:spPr>
          <a:xfrm>
            <a:off x="9342509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B8FCF799-DCA5-418D-BB5A-926C1C406E2D}"/>
              </a:ext>
            </a:extLst>
          </p:cNvPr>
          <p:cNvSpPr/>
          <p:nvPr/>
        </p:nvSpPr>
        <p:spPr>
          <a:xfrm>
            <a:off x="9573816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263C5B35-51C4-4A4D-AB61-B877071A7B18}"/>
              </a:ext>
            </a:extLst>
          </p:cNvPr>
          <p:cNvSpPr/>
          <p:nvPr/>
        </p:nvSpPr>
        <p:spPr>
          <a:xfrm>
            <a:off x="9805122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BEC1F7B9-C1B9-4054-B9B8-F919DE057EB1}"/>
              </a:ext>
            </a:extLst>
          </p:cNvPr>
          <p:cNvSpPr/>
          <p:nvPr/>
        </p:nvSpPr>
        <p:spPr>
          <a:xfrm>
            <a:off x="10036429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484D4C6E-2210-44F3-AB44-B81B07095DCA}"/>
              </a:ext>
            </a:extLst>
          </p:cNvPr>
          <p:cNvSpPr/>
          <p:nvPr/>
        </p:nvSpPr>
        <p:spPr>
          <a:xfrm>
            <a:off x="10267736" y="2776418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2D72341F-4E4B-47BF-A6C7-12D9CFFDC8DB}"/>
              </a:ext>
            </a:extLst>
          </p:cNvPr>
          <p:cNvSpPr/>
          <p:nvPr/>
        </p:nvSpPr>
        <p:spPr>
          <a:xfrm>
            <a:off x="8185976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242341EF-3C95-4791-9DA4-A4814DBE5487}"/>
              </a:ext>
            </a:extLst>
          </p:cNvPr>
          <p:cNvSpPr/>
          <p:nvPr/>
        </p:nvSpPr>
        <p:spPr>
          <a:xfrm>
            <a:off x="8417283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D79593BD-BC8C-4574-9B9E-3ECC78AB57F0}"/>
              </a:ext>
            </a:extLst>
          </p:cNvPr>
          <p:cNvSpPr/>
          <p:nvPr/>
        </p:nvSpPr>
        <p:spPr>
          <a:xfrm>
            <a:off x="8648589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D24409CE-C9B9-4117-A4D3-F7E0389B5F45}"/>
              </a:ext>
            </a:extLst>
          </p:cNvPr>
          <p:cNvSpPr/>
          <p:nvPr/>
        </p:nvSpPr>
        <p:spPr>
          <a:xfrm>
            <a:off x="8879896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F6A3F9A0-674B-4198-B2B1-07F3D96BB19B}"/>
              </a:ext>
            </a:extLst>
          </p:cNvPr>
          <p:cNvSpPr/>
          <p:nvPr/>
        </p:nvSpPr>
        <p:spPr>
          <a:xfrm>
            <a:off x="9111202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1C384BE-DCF2-4687-819E-A6E5EAD767ED}"/>
              </a:ext>
            </a:extLst>
          </p:cNvPr>
          <p:cNvSpPr/>
          <p:nvPr/>
        </p:nvSpPr>
        <p:spPr>
          <a:xfrm>
            <a:off x="9342509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8EB0CB09-BD97-44DC-986B-D8166C3813F3}"/>
              </a:ext>
            </a:extLst>
          </p:cNvPr>
          <p:cNvSpPr/>
          <p:nvPr/>
        </p:nvSpPr>
        <p:spPr>
          <a:xfrm>
            <a:off x="9573816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D657A5BC-4FC0-4CBB-A838-308200A8312E}"/>
              </a:ext>
            </a:extLst>
          </p:cNvPr>
          <p:cNvSpPr/>
          <p:nvPr/>
        </p:nvSpPr>
        <p:spPr>
          <a:xfrm>
            <a:off x="9805122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FA8BE2E-E84A-46C9-AFE4-A90DDEB68472}"/>
              </a:ext>
            </a:extLst>
          </p:cNvPr>
          <p:cNvSpPr/>
          <p:nvPr/>
        </p:nvSpPr>
        <p:spPr>
          <a:xfrm>
            <a:off x="10036429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824587B2-BB78-4A9C-A322-C96D8211D6E2}"/>
              </a:ext>
            </a:extLst>
          </p:cNvPr>
          <p:cNvSpPr/>
          <p:nvPr/>
        </p:nvSpPr>
        <p:spPr>
          <a:xfrm>
            <a:off x="10267736" y="300210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8CF68F6D-2728-460D-B71A-A996A83CBAA9}"/>
              </a:ext>
            </a:extLst>
          </p:cNvPr>
          <p:cNvSpPr/>
          <p:nvPr/>
        </p:nvSpPr>
        <p:spPr>
          <a:xfrm>
            <a:off x="8185976" y="3227796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81D9FB11-EFE4-4883-B37E-ACC44AB52BD2}"/>
              </a:ext>
            </a:extLst>
          </p:cNvPr>
          <p:cNvSpPr/>
          <p:nvPr/>
        </p:nvSpPr>
        <p:spPr>
          <a:xfrm>
            <a:off x="8417283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9D15F379-A9A0-4EC1-9D7F-94394252A516}"/>
              </a:ext>
            </a:extLst>
          </p:cNvPr>
          <p:cNvSpPr/>
          <p:nvPr/>
        </p:nvSpPr>
        <p:spPr>
          <a:xfrm>
            <a:off x="8648589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166C1543-0F8D-42B3-820C-A2DD212012E5}"/>
              </a:ext>
            </a:extLst>
          </p:cNvPr>
          <p:cNvSpPr/>
          <p:nvPr/>
        </p:nvSpPr>
        <p:spPr>
          <a:xfrm>
            <a:off x="8879896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58413D8-5C78-4D68-A829-9BC4A3C74ACA}"/>
              </a:ext>
            </a:extLst>
          </p:cNvPr>
          <p:cNvSpPr/>
          <p:nvPr/>
        </p:nvSpPr>
        <p:spPr>
          <a:xfrm>
            <a:off x="9111202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86CDFE3F-3029-4704-8AB8-E69C369E26E8}"/>
              </a:ext>
            </a:extLst>
          </p:cNvPr>
          <p:cNvSpPr/>
          <p:nvPr/>
        </p:nvSpPr>
        <p:spPr>
          <a:xfrm>
            <a:off x="9342509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E1968A46-2F27-4DEF-9806-D3500F447550}"/>
              </a:ext>
            </a:extLst>
          </p:cNvPr>
          <p:cNvSpPr/>
          <p:nvPr/>
        </p:nvSpPr>
        <p:spPr>
          <a:xfrm>
            <a:off x="9573816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58A090D2-E5E6-4EA6-88C1-FB48C4AA724B}"/>
              </a:ext>
            </a:extLst>
          </p:cNvPr>
          <p:cNvSpPr/>
          <p:nvPr/>
        </p:nvSpPr>
        <p:spPr>
          <a:xfrm>
            <a:off x="9805122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21ADCCEF-4DD6-4FCC-8ECB-57A762EC9D40}"/>
              </a:ext>
            </a:extLst>
          </p:cNvPr>
          <p:cNvSpPr/>
          <p:nvPr/>
        </p:nvSpPr>
        <p:spPr>
          <a:xfrm>
            <a:off x="10036429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8422CACC-7ED3-478E-BB35-1FD340D3FBC6}"/>
              </a:ext>
            </a:extLst>
          </p:cNvPr>
          <p:cNvSpPr/>
          <p:nvPr/>
        </p:nvSpPr>
        <p:spPr>
          <a:xfrm>
            <a:off x="10267736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AE478972-EFCF-43BD-A5B4-0582D03BFE10}"/>
              </a:ext>
            </a:extLst>
          </p:cNvPr>
          <p:cNvSpPr/>
          <p:nvPr/>
        </p:nvSpPr>
        <p:spPr>
          <a:xfrm>
            <a:off x="8185976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7A291A2C-4AFC-42BE-8CDD-4F9682227300}"/>
              </a:ext>
            </a:extLst>
          </p:cNvPr>
          <p:cNvSpPr/>
          <p:nvPr/>
        </p:nvSpPr>
        <p:spPr>
          <a:xfrm>
            <a:off x="8417283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8D49B648-8540-461C-8309-993015C58B4F}"/>
              </a:ext>
            </a:extLst>
          </p:cNvPr>
          <p:cNvSpPr/>
          <p:nvPr/>
        </p:nvSpPr>
        <p:spPr>
          <a:xfrm>
            <a:off x="8648589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B2A3A48-90E4-4765-A62F-2B470600B786}"/>
              </a:ext>
            </a:extLst>
          </p:cNvPr>
          <p:cNvSpPr/>
          <p:nvPr/>
        </p:nvSpPr>
        <p:spPr>
          <a:xfrm>
            <a:off x="8879896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09A6EBD-90E7-49C6-903D-97622162137A}"/>
              </a:ext>
            </a:extLst>
          </p:cNvPr>
          <p:cNvSpPr/>
          <p:nvPr/>
        </p:nvSpPr>
        <p:spPr>
          <a:xfrm>
            <a:off x="9111202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496FC85-883B-48C6-A7ED-1E1166C4D62E}"/>
              </a:ext>
            </a:extLst>
          </p:cNvPr>
          <p:cNvSpPr/>
          <p:nvPr/>
        </p:nvSpPr>
        <p:spPr>
          <a:xfrm>
            <a:off x="9342509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C0075686-8DE2-4185-9041-24EEDC556B51}"/>
              </a:ext>
            </a:extLst>
          </p:cNvPr>
          <p:cNvSpPr/>
          <p:nvPr/>
        </p:nvSpPr>
        <p:spPr>
          <a:xfrm>
            <a:off x="9573816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46E1CDD6-08F8-4EB5-AB6F-8E9B56EBFF42}"/>
              </a:ext>
            </a:extLst>
          </p:cNvPr>
          <p:cNvSpPr/>
          <p:nvPr/>
        </p:nvSpPr>
        <p:spPr>
          <a:xfrm>
            <a:off x="9805122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8F377767-5F56-4AB1-9EB0-FA01FFD6FB14}"/>
              </a:ext>
            </a:extLst>
          </p:cNvPr>
          <p:cNvSpPr/>
          <p:nvPr/>
        </p:nvSpPr>
        <p:spPr>
          <a:xfrm>
            <a:off x="10036429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E9185072-B99E-4B28-86CD-3D243EE86868}"/>
              </a:ext>
            </a:extLst>
          </p:cNvPr>
          <p:cNvSpPr/>
          <p:nvPr/>
        </p:nvSpPr>
        <p:spPr>
          <a:xfrm>
            <a:off x="10267736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49AA023F-A2B9-4F1A-9980-C162E4AC9B7E}"/>
              </a:ext>
            </a:extLst>
          </p:cNvPr>
          <p:cNvSpPr/>
          <p:nvPr/>
        </p:nvSpPr>
        <p:spPr>
          <a:xfrm>
            <a:off x="8185976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108D8161-57EE-4579-9276-3E7644D2AF24}"/>
              </a:ext>
            </a:extLst>
          </p:cNvPr>
          <p:cNvSpPr/>
          <p:nvPr/>
        </p:nvSpPr>
        <p:spPr>
          <a:xfrm>
            <a:off x="8417283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4FC70E42-C9B9-4CD7-9428-B5299EA1F4B8}"/>
              </a:ext>
            </a:extLst>
          </p:cNvPr>
          <p:cNvSpPr/>
          <p:nvPr/>
        </p:nvSpPr>
        <p:spPr>
          <a:xfrm>
            <a:off x="8648589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94F63F09-5B18-4289-B4B1-6607E42E89FD}"/>
              </a:ext>
            </a:extLst>
          </p:cNvPr>
          <p:cNvSpPr/>
          <p:nvPr/>
        </p:nvSpPr>
        <p:spPr>
          <a:xfrm>
            <a:off x="8879896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F0262678-6778-49F8-9C65-FABCB48DD875}"/>
              </a:ext>
            </a:extLst>
          </p:cNvPr>
          <p:cNvSpPr/>
          <p:nvPr/>
        </p:nvSpPr>
        <p:spPr>
          <a:xfrm>
            <a:off x="9111202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565F34B8-816E-4DEC-80FB-1F2307A5B2B2}"/>
              </a:ext>
            </a:extLst>
          </p:cNvPr>
          <p:cNvSpPr/>
          <p:nvPr/>
        </p:nvSpPr>
        <p:spPr>
          <a:xfrm>
            <a:off x="9342509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7A04AA98-1ABA-4421-A33A-EF5FF218BA59}"/>
              </a:ext>
            </a:extLst>
          </p:cNvPr>
          <p:cNvSpPr/>
          <p:nvPr/>
        </p:nvSpPr>
        <p:spPr>
          <a:xfrm>
            <a:off x="9573816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9FDF1A32-A6C6-4C56-B8C5-B64FC5E58F94}"/>
              </a:ext>
            </a:extLst>
          </p:cNvPr>
          <p:cNvSpPr/>
          <p:nvPr/>
        </p:nvSpPr>
        <p:spPr>
          <a:xfrm>
            <a:off x="9805122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51C1C5FA-7ECB-449D-9C2C-449C6A49C2FC}"/>
              </a:ext>
            </a:extLst>
          </p:cNvPr>
          <p:cNvSpPr/>
          <p:nvPr/>
        </p:nvSpPr>
        <p:spPr>
          <a:xfrm>
            <a:off x="10036429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A250C2D2-84AC-4BEB-B7FB-FE666C1FFBB1}"/>
              </a:ext>
            </a:extLst>
          </p:cNvPr>
          <p:cNvSpPr/>
          <p:nvPr/>
        </p:nvSpPr>
        <p:spPr>
          <a:xfrm>
            <a:off x="10267736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D0695E18-B922-4656-B763-6DEA3B97FE3A}"/>
              </a:ext>
            </a:extLst>
          </p:cNvPr>
          <p:cNvSpPr/>
          <p:nvPr/>
        </p:nvSpPr>
        <p:spPr>
          <a:xfrm>
            <a:off x="8185976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2DE46684-DDE4-47C2-9DCF-D5C2E93CD4E6}"/>
              </a:ext>
            </a:extLst>
          </p:cNvPr>
          <p:cNvSpPr/>
          <p:nvPr/>
        </p:nvSpPr>
        <p:spPr>
          <a:xfrm>
            <a:off x="8417283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DEA481A0-255F-43D5-8A66-1E387B53F18F}"/>
              </a:ext>
            </a:extLst>
          </p:cNvPr>
          <p:cNvSpPr/>
          <p:nvPr/>
        </p:nvSpPr>
        <p:spPr>
          <a:xfrm>
            <a:off x="8648589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FDFF9ABE-EA7E-45D3-AB54-7F5D772DCE51}"/>
              </a:ext>
            </a:extLst>
          </p:cNvPr>
          <p:cNvSpPr/>
          <p:nvPr/>
        </p:nvSpPr>
        <p:spPr>
          <a:xfrm>
            <a:off x="8879896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87B022FB-0224-467E-A798-472033C1FE81}"/>
              </a:ext>
            </a:extLst>
          </p:cNvPr>
          <p:cNvSpPr/>
          <p:nvPr/>
        </p:nvSpPr>
        <p:spPr>
          <a:xfrm>
            <a:off x="9111202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B0DD9FAC-6CB1-481E-973E-97489C66E7F5}"/>
              </a:ext>
            </a:extLst>
          </p:cNvPr>
          <p:cNvSpPr/>
          <p:nvPr/>
        </p:nvSpPr>
        <p:spPr>
          <a:xfrm>
            <a:off x="9342509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847ABB83-C123-4DEA-822C-6B7CA9C9AB09}"/>
              </a:ext>
            </a:extLst>
          </p:cNvPr>
          <p:cNvSpPr/>
          <p:nvPr/>
        </p:nvSpPr>
        <p:spPr>
          <a:xfrm>
            <a:off x="9573816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B01531DC-D6EA-4CE3-8E4F-C53474B5B5DC}"/>
              </a:ext>
            </a:extLst>
          </p:cNvPr>
          <p:cNvSpPr/>
          <p:nvPr/>
        </p:nvSpPr>
        <p:spPr>
          <a:xfrm>
            <a:off x="9805122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DFEDEED8-EA23-477F-B700-2A29BAAF3B65}"/>
              </a:ext>
            </a:extLst>
          </p:cNvPr>
          <p:cNvSpPr/>
          <p:nvPr/>
        </p:nvSpPr>
        <p:spPr>
          <a:xfrm>
            <a:off x="10036429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026872A3-AED0-4979-ABCC-37E86BB56FD9}"/>
              </a:ext>
            </a:extLst>
          </p:cNvPr>
          <p:cNvSpPr/>
          <p:nvPr/>
        </p:nvSpPr>
        <p:spPr>
          <a:xfrm>
            <a:off x="10267736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0A52CCD7-4364-4975-9E1A-83516FFAAA99}"/>
              </a:ext>
            </a:extLst>
          </p:cNvPr>
          <p:cNvSpPr/>
          <p:nvPr/>
        </p:nvSpPr>
        <p:spPr>
          <a:xfrm>
            <a:off x="8185976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2CF8B577-F7E2-44AA-BC74-44CE78D48F22}"/>
              </a:ext>
            </a:extLst>
          </p:cNvPr>
          <p:cNvSpPr/>
          <p:nvPr/>
        </p:nvSpPr>
        <p:spPr>
          <a:xfrm>
            <a:off x="8417283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00D3F971-9835-4734-8A23-58A32F09CEA0}"/>
              </a:ext>
            </a:extLst>
          </p:cNvPr>
          <p:cNvSpPr/>
          <p:nvPr/>
        </p:nvSpPr>
        <p:spPr>
          <a:xfrm>
            <a:off x="8648589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9C7A742C-6AE5-4B2F-9AA8-95A05FBBEDB7}"/>
              </a:ext>
            </a:extLst>
          </p:cNvPr>
          <p:cNvSpPr/>
          <p:nvPr/>
        </p:nvSpPr>
        <p:spPr>
          <a:xfrm>
            <a:off x="8879896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32CBA856-BA33-44E6-A552-2A624BE2014B}"/>
              </a:ext>
            </a:extLst>
          </p:cNvPr>
          <p:cNvSpPr/>
          <p:nvPr/>
        </p:nvSpPr>
        <p:spPr>
          <a:xfrm>
            <a:off x="9111202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047289AD-9231-43AE-AA06-F99924CA23FF}"/>
              </a:ext>
            </a:extLst>
          </p:cNvPr>
          <p:cNvSpPr/>
          <p:nvPr/>
        </p:nvSpPr>
        <p:spPr>
          <a:xfrm>
            <a:off x="9342509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F77A3A4E-CB37-489A-B966-89961D221B01}"/>
              </a:ext>
            </a:extLst>
          </p:cNvPr>
          <p:cNvSpPr/>
          <p:nvPr/>
        </p:nvSpPr>
        <p:spPr>
          <a:xfrm>
            <a:off x="9573816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B92146B6-9D4A-4DFF-82B7-58F490DF138E}"/>
              </a:ext>
            </a:extLst>
          </p:cNvPr>
          <p:cNvSpPr/>
          <p:nvPr/>
        </p:nvSpPr>
        <p:spPr>
          <a:xfrm>
            <a:off x="9805122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A3093D59-82C3-410D-B508-B5D7A96C79A6}"/>
              </a:ext>
            </a:extLst>
          </p:cNvPr>
          <p:cNvSpPr/>
          <p:nvPr/>
        </p:nvSpPr>
        <p:spPr>
          <a:xfrm>
            <a:off x="10036429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7E79F526-43E2-4744-BA9A-613389CF5423}"/>
              </a:ext>
            </a:extLst>
          </p:cNvPr>
          <p:cNvSpPr/>
          <p:nvPr/>
        </p:nvSpPr>
        <p:spPr>
          <a:xfrm>
            <a:off x="10267736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313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2DBCD4E-DC93-4ACD-A916-C84FEB0AA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410209"/>
              </p:ext>
            </p:extLst>
          </p:nvPr>
        </p:nvGraphicFramePr>
        <p:xfrm>
          <a:off x="619393" y="2798141"/>
          <a:ext cx="5196839" cy="346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A6E55F-ABF2-466A-AD8D-9D7DCD4CCBC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4ECB98-F6F6-4344-91EF-EBF5A25B2AAF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C060E5-FC95-4C3D-AE4F-83FCD38A1CA5}"/>
              </a:ext>
            </a:extLst>
          </p:cNvPr>
          <p:cNvSpPr txBox="1"/>
          <p:nvPr/>
        </p:nvSpPr>
        <p:spPr>
          <a:xfrm>
            <a:off x="293611" y="200987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7E9831A-F3B5-4AD6-9C0C-AF8B8BEC11FF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D57EAF-3C0B-4EA2-BCD4-23D4F7D7DFE7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CD66C4-1A66-4D7F-BB0D-8B312D878F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8F346-988C-4409-AC59-63B68F558A86}"/>
              </a:ext>
            </a:extLst>
          </p:cNvPr>
          <p:cNvSpPr txBox="1"/>
          <p:nvPr/>
        </p:nvSpPr>
        <p:spPr>
          <a:xfrm>
            <a:off x="293611" y="962179"/>
            <a:ext cx="6013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Lorem Ipsum is simply dummy text of the printing and typesetting industry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20" name="양쪽 대괄호 19">
            <a:extLst>
              <a:ext uri="{FF2B5EF4-FFF2-40B4-BE49-F238E27FC236}">
                <a16:creationId xmlns:a16="http://schemas.microsoft.com/office/drawing/2014/main" id="{FCE13DCB-19F6-4FB9-B170-BD04603677C6}"/>
              </a:ext>
            </a:extLst>
          </p:cNvPr>
          <p:cNvSpPr/>
          <p:nvPr/>
        </p:nvSpPr>
        <p:spPr>
          <a:xfrm>
            <a:off x="619393" y="1711842"/>
            <a:ext cx="5196838" cy="88902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FBE048-C3A0-4CDC-B666-2AE7F11F67C7}"/>
              </a:ext>
            </a:extLst>
          </p:cNvPr>
          <p:cNvSpPr/>
          <p:nvPr/>
        </p:nvSpPr>
        <p:spPr>
          <a:xfrm>
            <a:off x="6485709" y="2484118"/>
            <a:ext cx="5165812" cy="37785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862482-BC33-4B52-9B18-4CB82B22F835}"/>
              </a:ext>
            </a:extLst>
          </p:cNvPr>
          <p:cNvSpPr txBox="1"/>
          <p:nvPr/>
        </p:nvSpPr>
        <p:spPr>
          <a:xfrm>
            <a:off x="6582357" y="2665392"/>
            <a:ext cx="497251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7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700" dirty="0" err="1"/>
              <a:t>popularised</a:t>
            </a:r>
            <a:r>
              <a:rPr lang="en-US" altLang="ko-KR" sz="1700" dirty="0"/>
              <a:t> in the 1960s with the release of </a:t>
            </a:r>
            <a:r>
              <a:rPr lang="en-US" altLang="ko-KR" sz="1700" dirty="0" err="1"/>
              <a:t>Letraset</a:t>
            </a:r>
            <a:r>
              <a:rPr lang="en-US" altLang="ko-KR" sz="1700" dirty="0"/>
              <a:t> sheets containing Lorem Ipsum passages, and more recently with desktop publishing software like Aldus PageMaker including versions of Lorem Ipsum.</a:t>
            </a:r>
            <a:endParaRPr lang="ko-KR" altLang="en-US" sz="1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8DEB2-8E09-4C38-9589-18BADDD250D3}"/>
              </a:ext>
            </a:extLst>
          </p:cNvPr>
          <p:cNvSpPr txBox="1"/>
          <p:nvPr/>
        </p:nvSpPr>
        <p:spPr>
          <a:xfrm>
            <a:off x="6719153" y="1673660"/>
            <a:ext cx="4580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What is Lorem Ipsum?</a:t>
            </a:r>
          </a:p>
        </p:txBody>
      </p:sp>
    </p:spTree>
    <p:extLst>
      <p:ext uri="{BB962C8B-B14F-4D97-AF65-F5344CB8AC3E}">
        <p14:creationId xmlns:p14="http://schemas.microsoft.com/office/powerpoint/2010/main" val="30896398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>
            <a:off x="764674" y="1715152"/>
            <a:ext cx="4465053" cy="4465053"/>
          </a:xfrm>
          <a:custGeom>
            <a:avLst/>
            <a:gdLst>
              <a:gd name="connsiteX0" fmla="*/ 0 w 4465053"/>
              <a:gd name="connsiteY0" fmla="*/ 2232527 h 4465053"/>
              <a:gd name="connsiteX1" fmla="*/ 2232527 w 4465053"/>
              <a:gd name="connsiteY1" fmla="*/ 0 h 4465053"/>
              <a:gd name="connsiteX2" fmla="*/ 4465054 w 4465053"/>
              <a:gd name="connsiteY2" fmla="*/ 2232527 h 4465053"/>
              <a:gd name="connsiteX3" fmla="*/ 2232527 w 4465053"/>
              <a:gd name="connsiteY3" fmla="*/ 4465054 h 4465053"/>
              <a:gd name="connsiteX4" fmla="*/ 0 w 4465053"/>
              <a:gd name="connsiteY4" fmla="*/ 2232527 h 446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5053" h="4465053">
                <a:moveTo>
                  <a:pt x="0" y="2232527"/>
                </a:moveTo>
                <a:cubicBezTo>
                  <a:pt x="0" y="999536"/>
                  <a:pt x="999536" y="0"/>
                  <a:pt x="2232527" y="0"/>
                </a:cubicBezTo>
                <a:cubicBezTo>
                  <a:pt x="3465518" y="0"/>
                  <a:pt x="4465054" y="999536"/>
                  <a:pt x="4465054" y="2232527"/>
                </a:cubicBezTo>
                <a:cubicBezTo>
                  <a:pt x="4465054" y="3465518"/>
                  <a:pt x="3465518" y="4465054"/>
                  <a:pt x="2232527" y="4465054"/>
                </a:cubicBezTo>
                <a:cubicBezTo>
                  <a:pt x="999536" y="4465054"/>
                  <a:pt x="0" y="3465518"/>
                  <a:pt x="0" y="2232527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36328" tIns="351269" rIns="1736329" bIns="3700059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kern="1200" dirty="0"/>
              <a:t>Text Here</a:t>
            </a:r>
            <a:endParaRPr lang="ko-KR" altLang="en-US" sz="1800" kern="1200" dirty="0"/>
          </a:p>
        </p:txBody>
      </p:sp>
      <p:sp>
        <p:nvSpPr>
          <p:cNvPr id="12" name="자유형 11"/>
          <p:cNvSpPr/>
          <p:nvPr/>
        </p:nvSpPr>
        <p:spPr>
          <a:xfrm>
            <a:off x="1211179" y="2608163"/>
            <a:ext cx="3572042" cy="3572042"/>
          </a:xfrm>
          <a:custGeom>
            <a:avLst/>
            <a:gdLst>
              <a:gd name="connsiteX0" fmla="*/ 0 w 3572042"/>
              <a:gd name="connsiteY0" fmla="*/ 1786021 h 3572042"/>
              <a:gd name="connsiteX1" fmla="*/ 1786021 w 3572042"/>
              <a:gd name="connsiteY1" fmla="*/ 0 h 3572042"/>
              <a:gd name="connsiteX2" fmla="*/ 3572042 w 3572042"/>
              <a:gd name="connsiteY2" fmla="*/ 1786021 h 3572042"/>
              <a:gd name="connsiteX3" fmla="*/ 1786021 w 3572042"/>
              <a:gd name="connsiteY3" fmla="*/ 3572042 h 3572042"/>
              <a:gd name="connsiteX4" fmla="*/ 0 w 3572042"/>
              <a:gd name="connsiteY4" fmla="*/ 1786021 h 357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042" h="3572042">
                <a:moveTo>
                  <a:pt x="0" y="1786021"/>
                </a:moveTo>
                <a:cubicBezTo>
                  <a:pt x="0" y="799629"/>
                  <a:pt x="799629" y="0"/>
                  <a:pt x="1786021" y="0"/>
                </a:cubicBezTo>
                <a:cubicBezTo>
                  <a:pt x="2772413" y="0"/>
                  <a:pt x="3572042" y="799629"/>
                  <a:pt x="3572042" y="1786021"/>
                </a:cubicBezTo>
                <a:cubicBezTo>
                  <a:pt x="3572042" y="2772413"/>
                  <a:pt x="2772413" y="3572042"/>
                  <a:pt x="1786021" y="3572042"/>
                </a:cubicBezTo>
                <a:cubicBezTo>
                  <a:pt x="799629" y="3572042"/>
                  <a:pt x="0" y="2772413"/>
                  <a:pt x="0" y="1786021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9823" tIns="342339" rIns="1289823" bIns="2842768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kern="1200" dirty="0"/>
              <a:t>Text Here</a:t>
            </a:r>
            <a:endParaRPr lang="ko-KR" altLang="en-US" sz="1800" kern="1200" dirty="0"/>
          </a:p>
        </p:txBody>
      </p:sp>
      <p:sp>
        <p:nvSpPr>
          <p:cNvPr id="13" name="자유형 12"/>
          <p:cNvSpPr/>
          <p:nvPr/>
        </p:nvSpPr>
        <p:spPr>
          <a:xfrm>
            <a:off x="1657684" y="3501174"/>
            <a:ext cx="2679031" cy="2679031"/>
          </a:xfrm>
          <a:custGeom>
            <a:avLst/>
            <a:gdLst>
              <a:gd name="connsiteX0" fmla="*/ 0 w 2679031"/>
              <a:gd name="connsiteY0" fmla="*/ 1339516 h 2679031"/>
              <a:gd name="connsiteX1" fmla="*/ 1339516 w 2679031"/>
              <a:gd name="connsiteY1" fmla="*/ 0 h 2679031"/>
              <a:gd name="connsiteX2" fmla="*/ 2679032 w 2679031"/>
              <a:gd name="connsiteY2" fmla="*/ 1339516 h 2679031"/>
              <a:gd name="connsiteX3" fmla="*/ 1339516 w 2679031"/>
              <a:gd name="connsiteY3" fmla="*/ 2679032 h 2679031"/>
              <a:gd name="connsiteX4" fmla="*/ 0 w 2679031"/>
              <a:gd name="connsiteY4" fmla="*/ 1339516 h 267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031" h="2679031">
                <a:moveTo>
                  <a:pt x="0" y="1339516"/>
                </a:moveTo>
                <a:cubicBezTo>
                  <a:pt x="0" y="599722"/>
                  <a:pt x="599722" y="0"/>
                  <a:pt x="1339516" y="0"/>
                </a:cubicBezTo>
                <a:cubicBezTo>
                  <a:pt x="2079310" y="0"/>
                  <a:pt x="2679032" y="599722"/>
                  <a:pt x="2679032" y="1339516"/>
                </a:cubicBezTo>
                <a:cubicBezTo>
                  <a:pt x="2679032" y="2079310"/>
                  <a:pt x="2079310" y="2679032"/>
                  <a:pt x="1339516" y="2679032"/>
                </a:cubicBezTo>
                <a:cubicBezTo>
                  <a:pt x="599722" y="2679032"/>
                  <a:pt x="0" y="2079310"/>
                  <a:pt x="0" y="1339516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3318" tIns="328943" rIns="843317" bIns="2003338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kern="1200" dirty="0"/>
              <a:t>Text Here</a:t>
            </a:r>
            <a:endParaRPr lang="ko-KR" altLang="en-US" sz="1800" kern="1200" dirty="0"/>
          </a:p>
        </p:txBody>
      </p:sp>
      <p:sp>
        <p:nvSpPr>
          <p:cNvPr id="14" name="자유형 13"/>
          <p:cNvSpPr/>
          <p:nvPr/>
        </p:nvSpPr>
        <p:spPr>
          <a:xfrm>
            <a:off x="2104189" y="4394184"/>
            <a:ext cx="1786021" cy="1786021"/>
          </a:xfrm>
          <a:custGeom>
            <a:avLst/>
            <a:gdLst>
              <a:gd name="connsiteX0" fmla="*/ 0 w 1786021"/>
              <a:gd name="connsiteY0" fmla="*/ 893011 h 1786021"/>
              <a:gd name="connsiteX1" fmla="*/ 893011 w 1786021"/>
              <a:gd name="connsiteY1" fmla="*/ 0 h 1786021"/>
              <a:gd name="connsiteX2" fmla="*/ 1786022 w 1786021"/>
              <a:gd name="connsiteY2" fmla="*/ 893011 h 1786021"/>
              <a:gd name="connsiteX3" fmla="*/ 893011 w 1786021"/>
              <a:gd name="connsiteY3" fmla="*/ 1786022 h 1786021"/>
              <a:gd name="connsiteX4" fmla="*/ 0 w 1786021"/>
              <a:gd name="connsiteY4" fmla="*/ 893011 h 178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21" h="1786021">
                <a:moveTo>
                  <a:pt x="0" y="893011"/>
                </a:moveTo>
                <a:cubicBezTo>
                  <a:pt x="0" y="399815"/>
                  <a:pt x="399815" y="0"/>
                  <a:pt x="893011" y="0"/>
                </a:cubicBezTo>
                <a:cubicBezTo>
                  <a:pt x="1386207" y="0"/>
                  <a:pt x="1786022" y="399815"/>
                  <a:pt x="1786022" y="893011"/>
                </a:cubicBezTo>
                <a:cubicBezTo>
                  <a:pt x="1786022" y="1386207"/>
                  <a:pt x="1386207" y="1786022"/>
                  <a:pt x="893011" y="1786022"/>
                </a:cubicBezTo>
                <a:cubicBezTo>
                  <a:pt x="399815" y="1786022"/>
                  <a:pt x="0" y="1386207"/>
                  <a:pt x="0" y="893011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73" tIns="574522" rIns="389573" bIns="574521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800" kern="1200" dirty="0"/>
              <a:t>Text Here</a:t>
            </a:r>
            <a:endParaRPr lang="ko-KR" altLang="en-US" sz="1800" kern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BAEB3C-13B9-4086-95C4-EA150D078E27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3B1978-F5AE-4A0B-A154-2ABFE387ED9E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380D1-B8F8-4930-9842-117F6B9A601B}"/>
              </a:ext>
            </a:extLst>
          </p:cNvPr>
          <p:cNvSpPr txBox="1"/>
          <p:nvPr/>
        </p:nvSpPr>
        <p:spPr>
          <a:xfrm>
            <a:off x="293611" y="200987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62F33E-0492-4C72-AD1A-260DBAB5BB5C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314F20-10C7-42EA-8D1D-776B5F74146A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BC958D-9AD4-4ED2-A021-4F15BCD631D1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AFF42-5FDE-4575-BC41-B509D78F7FD7}"/>
              </a:ext>
            </a:extLst>
          </p:cNvPr>
          <p:cNvSpPr txBox="1"/>
          <p:nvPr/>
        </p:nvSpPr>
        <p:spPr>
          <a:xfrm>
            <a:off x="293611" y="962179"/>
            <a:ext cx="6013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Lorem Ipsum is simply dummy text of the printing and typesetting industry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C83D6861-0CE0-4676-914E-DE24D1A08484}"/>
              </a:ext>
            </a:extLst>
          </p:cNvPr>
          <p:cNvSpPr/>
          <p:nvPr/>
        </p:nvSpPr>
        <p:spPr>
          <a:xfrm>
            <a:off x="6306796" y="1832169"/>
            <a:ext cx="5243512" cy="88902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3394C9-64DF-4CD7-B9CD-35E1133FACAC}"/>
              </a:ext>
            </a:extLst>
          </p:cNvPr>
          <p:cNvSpPr/>
          <p:nvPr/>
        </p:nvSpPr>
        <p:spPr>
          <a:xfrm>
            <a:off x="6306794" y="3064042"/>
            <a:ext cx="5243512" cy="32725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240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209E0FC9-39F4-4292-AB11-E4DDAB9B606F}"/>
              </a:ext>
            </a:extLst>
          </p:cNvPr>
          <p:cNvGrpSpPr/>
          <p:nvPr/>
        </p:nvGrpSpPr>
        <p:grpSpPr>
          <a:xfrm>
            <a:off x="222049" y="1447975"/>
            <a:ext cx="11219581" cy="4838958"/>
            <a:chOff x="222049" y="1447975"/>
            <a:chExt cx="11219581" cy="4838958"/>
          </a:xfrm>
          <a:solidFill>
            <a:schemeClr val="bg1">
              <a:lumMod val="85000"/>
            </a:schemeClr>
          </a:solidFill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592CC653-6CBF-4E8C-9C76-C49874B7EAB6}"/>
                </a:ext>
              </a:extLst>
            </p:cNvPr>
            <p:cNvSpPr/>
            <p:nvPr/>
          </p:nvSpPr>
          <p:spPr>
            <a:xfrm>
              <a:off x="7574343" y="2880092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E66FCA1C-0858-42C4-8DAF-3E82F4F28412}"/>
                </a:ext>
              </a:extLst>
            </p:cNvPr>
            <p:cNvSpPr/>
            <p:nvPr/>
          </p:nvSpPr>
          <p:spPr>
            <a:xfrm>
              <a:off x="6103429" y="4440586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E24D286-0308-4520-B4AA-AE8D60D17CA3}"/>
                </a:ext>
              </a:extLst>
            </p:cNvPr>
            <p:cNvSpPr/>
            <p:nvPr/>
          </p:nvSpPr>
          <p:spPr>
            <a:xfrm>
              <a:off x="6298561" y="2729463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632524D6-A023-4A4A-911C-0323B32AEF71}"/>
                </a:ext>
              </a:extLst>
            </p:cNvPr>
            <p:cNvSpPr/>
            <p:nvPr/>
          </p:nvSpPr>
          <p:spPr>
            <a:xfrm>
              <a:off x="7346688" y="3333691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67B9064-9EE2-4236-A742-21543A399894}"/>
                </a:ext>
              </a:extLst>
            </p:cNvPr>
            <p:cNvSpPr/>
            <p:nvPr/>
          </p:nvSpPr>
          <p:spPr>
            <a:xfrm>
              <a:off x="3572975" y="5072201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74E4384-05DF-4DE8-80E5-CE1F8B0B6018}"/>
                </a:ext>
              </a:extLst>
            </p:cNvPr>
            <p:cNvSpPr/>
            <p:nvPr/>
          </p:nvSpPr>
          <p:spPr>
            <a:xfrm>
              <a:off x="7015761" y="2780243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91405E5-5041-4676-84F0-BBCD8C08C9DC}"/>
                </a:ext>
              </a:extLst>
            </p:cNvPr>
            <p:cNvSpPr/>
            <p:nvPr/>
          </p:nvSpPr>
          <p:spPr>
            <a:xfrm>
              <a:off x="9223275" y="4666530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BEE8E6A-1ABE-4FA1-8B80-3BCE7B53456A}"/>
                </a:ext>
              </a:extLst>
            </p:cNvPr>
            <p:cNvSpPr/>
            <p:nvPr/>
          </p:nvSpPr>
          <p:spPr>
            <a:xfrm>
              <a:off x="6003580" y="2505231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24AD948-B83C-462F-B376-D139FB440111}"/>
                </a:ext>
              </a:extLst>
            </p:cNvPr>
            <p:cNvSpPr/>
            <p:nvPr/>
          </p:nvSpPr>
          <p:spPr>
            <a:xfrm>
              <a:off x="7055130" y="2758562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5BA9BAC-89AA-491E-AD04-6A2A54A30C3F}"/>
                </a:ext>
              </a:extLst>
            </p:cNvPr>
            <p:cNvSpPr/>
            <p:nvPr/>
          </p:nvSpPr>
          <p:spPr>
            <a:xfrm>
              <a:off x="6664864" y="4364701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65091EC-0487-4087-B8EE-0A4727D8FE50}"/>
                </a:ext>
              </a:extLst>
            </p:cNvPr>
            <p:cNvSpPr/>
            <p:nvPr/>
          </p:nvSpPr>
          <p:spPr>
            <a:xfrm>
              <a:off x="5804452" y="2419647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E75265B-5F96-4BE7-9628-D72A3EA9C32C}"/>
                </a:ext>
              </a:extLst>
            </p:cNvPr>
            <p:cNvSpPr/>
            <p:nvPr/>
          </p:nvSpPr>
          <p:spPr>
            <a:xfrm>
              <a:off x="5759378" y="3835217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B4C2A7AB-21AA-47E6-AB1B-C51294F6B999}"/>
                </a:ext>
              </a:extLst>
            </p:cNvPr>
            <p:cNvSpPr/>
            <p:nvPr/>
          </p:nvSpPr>
          <p:spPr>
            <a:xfrm>
              <a:off x="5560250" y="3730804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EF67823-D5AB-4D20-8783-33AFBE903E50}"/>
                </a:ext>
              </a:extLst>
            </p:cNvPr>
            <p:cNvSpPr/>
            <p:nvPr/>
          </p:nvSpPr>
          <p:spPr>
            <a:xfrm>
              <a:off x="8482112" y="3319427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4E3D561-29D1-4B2D-9536-8E7A89CCCA24}"/>
                </a:ext>
              </a:extLst>
            </p:cNvPr>
            <p:cNvSpPr/>
            <p:nvPr/>
          </p:nvSpPr>
          <p:spPr>
            <a:xfrm>
              <a:off x="6382434" y="2675260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7561649-50EE-400F-8C6B-A9FB254F6E28}"/>
                </a:ext>
              </a:extLst>
            </p:cNvPr>
            <p:cNvSpPr/>
            <p:nvPr/>
          </p:nvSpPr>
          <p:spPr>
            <a:xfrm>
              <a:off x="6187871" y="2640455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1C7DE9D-8415-49B8-AABF-F6ADD2EE5C4C}"/>
                </a:ext>
              </a:extLst>
            </p:cNvPr>
            <p:cNvSpPr/>
            <p:nvPr/>
          </p:nvSpPr>
          <p:spPr>
            <a:xfrm>
              <a:off x="6368741" y="2258177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B9B6AB3-703F-4713-A93C-6937FCE66F1D}"/>
                </a:ext>
              </a:extLst>
            </p:cNvPr>
            <p:cNvSpPr/>
            <p:nvPr/>
          </p:nvSpPr>
          <p:spPr>
            <a:xfrm>
              <a:off x="2905984" y="3608133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3D9C606-FD86-4FE3-B278-E45A3F789946}"/>
                </a:ext>
              </a:extLst>
            </p:cNvPr>
            <p:cNvSpPr/>
            <p:nvPr/>
          </p:nvSpPr>
          <p:spPr>
            <a:xfrm>
              <a:off x="3517059" y="4634008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6CB8BE1-5F39-4275-AAFE-79B71803D200}"/>
                </a:ext>
              </a:extLst>
            </p:cNvPr>
            <p:cNvSpPr/>
            <p:nvPr/>
          </p:nvSpPr>
          <p:spPr>
            <a:xfrm>
              <a:off x="3368713" y="4089119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8AB4D3B-4CB6-48F6-8BB8-74DFD6D7CFE5}"/>
                </a:ext>
              </a:extLst>
            </p:cNvPr>
            <p:cNvSpPr/>
            <p:nvPr/>
          </p:nvSpPr>
          <p:spPr>
            <a:xfrm>
              <a:off x="9392733" y="4081701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696F93A-580F-442B-B191-FF1C9CE0E458}"/>
                </a:ext>
              </a:extLst>
            </p:cNvPr>
            <p:cNvSpPr/>
            <p:nvPr/>
          </p:nvSpPr>
          <p:spPr>
            <a:xfrm>
              <a:off x="8490670" y="3252101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A3E4861-16F8-497A-8B82-A29E463DB225}"/>
                </a:ext>
              </a:extLst>
            </p:cNvPr>
            <p:cNvSpPr/>
            <p:nvPr/>
          </p:nvSpPr>
          <p:spPr>
            <a:xfrm>
              <a:off x="6356188" y="4920431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BBF86F9-8FFD-414B-96F1-85DDA237EABC}"/>
                </a:ext>
              </a:extLst>
            </p:cNvPr>
            <p:cNvSpPr/>
            <p:nvPr/>
          </p:nvSpPr>
          <p:spPr>
            <a:xfrm>
              <a:off x="6197572" y="3875157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16CF60C-A757-4534-924C-2C724B252BA6}"/>
                </a:ext>
              </a:extLst>
            </p:cNvPr>
            <p:cNvSpPr/>
            <p:nvPr/>
          </p:nvSpPr>
          <p:spPr>
            <a:xfrm>
              <a:off x="2125453" y="1455963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C58E03B-0DE1-4D2B-A532-3B74B3F3803D}"/>
                </a:ext>
              </a:extLst>
            </p:cNvPr>
            <p:cNvSpPr/>
            <p:nvPr/>
          </p:nvSpPr>
          <p:spPr>
            <a:xfrm>
              <a:off x="5906584" y="2548024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6DBF690-0079-4F64-8355-04C783E441BF}"/>
                </a:ext>
              </a:extLst>
            </p:cNvPr>
            <p:cNvSpPr/>
            <p:nvPr/>
          </p:nvSpPr>
          <p:spPr>
            <a:xfrm>
              <a:off x="3511924" y="4917578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38A8A79-1973-4F14-8C73-6391A84A5E2C}"/>
                </a:ext>
              </a:extLst>
            </p:cNvPr>
            <p:cNvSpPr/>
            <p:nvPr/>
          </p:nvSpPr>
          <p:spPr>
            <a:xfrm>
              <a:off x="7917824" y="2350609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3391143-8D0E-4183-A3E2-3B1622DBA7BD}"/>
                </a:ext>
              </a:extLst>
            </p:cNvPr>
            <p:cNvSpPr/>
            <p:nvPr/>
          </p:nvSpPr>
          <p:spPr>
            <a:xfrm>
              <a:off x="5459832" y="3897409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599D13A6-80F6-42FE-AF87-E876153D371F}"/>
                </a:ext>
              </a:extLst>
            </p:cNvPr>
            <p:cNvSpPr/>
            <p:nvPr/>
          </p:nvSpPr>
          <p:spPr>
            <a:xfrm>
              <a:off x="6007003" y="3812395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1342A03-5894-4B9B-9336-9193FB5A6DD5}"/>
                </a:ext>
              </a:extLst>
            </p:cNvPr>
            <p:cNvSpPr/>
            <p:nvPr/>
          </p:nvSpPr>
          <p:spPr>
            <a:xfrm>
              <a:off x="6124539" y="4088548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4ECCA2A-DF95-4869-8C75-521C9B038057}"/>
                </a:ext>
              </a:extLst>
            </p:cNvPr>
            <p:cNvSpPr/>
            <p:nvPr/>
          </p:nvSpPr>
          <p:spPr>
            <a:xfrm>
              <a:off x="6090305" y="4143892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DA9B858E-119D-415E-AEE3-941D4C05843B}"/>
                </a:ext>
              </a:extLst>
            </p:cNvPr>
            <p:cNvSpPr/>
            <p:nvPr/>
          </p:nvSpPr>
          <p:spPr>
            <a:xfrm>
              <a:off x="3202108" y="3827800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42A161B3-5BA5-4E24-9828-455F68DA3AD7}"/>
                </a:ext>
              </a:extLst>
            </p:cNvPr>
            <p:cNvSpPr/>
            <p:nvPr/>
          </p:nvSpPr>
          <p:spPr>
            <a:xfrm>
              <a:off x="2993852" y="3872304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94F2D14-7645-4580-8474-E374CB0FCC97}"/>
                </a:ext>
              </a:extLst>
            </p:cNvPr>
            <p:cNvSpPr/>
            <p:nvPr/>
          </p:nvSpPr>
          <p:spPr>
            <a:xfrm>
              <a:off x="3067454" y="3437534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4F0EDFE-D22F-4176-86FE-6A15BB1C5F3E}"/>
                </a:ext>
              </a:extLst>
            </p:cNvPr>
            <p:cNvSpPr/>
            <p:nvPr/>
          </p:nvSpPr>
          <p:spPr>
            <a:xfrm>
              <a:off x="6074900" y="2432199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E4734FF-F7E0-4CED-AAAD-A10448D9B06C}"/>
                </a:ext>
              </a:extLst>
            </p:cNvPr>
            <p:cNvSpPr/>
            <p:nvPr/>
          </p:nvSpPr>
          <p:spPr>
            <a:xfrm>
              <a:off x="5899166" y="2298687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E0EFC29-6EBA-4658-96F8-C3F3BCEED4C6}"/>
                </a:ext>
              </a:extLst>
            </p:cNvPr>
            <p:cNvSpPr/>
            <p:nvPr/>
          </p:nvSpPr>
          <p:spPr>
            <a:xfrm>
              <a:off x="7062547" y="3818671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2BE6327-A542-45C8-9DB9-99C6A2AF58A4}"/>
                </a:ext>
              </a:extLst>
            </p:cNvPr>
            <p:cNvSpPr/>
            <p:nvPr/>
          </p:nvSpPr>
          <p:spPr>
            <a:xfrm>
              <a:off x="5948805" y="2205115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AAFE5A1-F730-4A74-8F1D-495D210EE102}"/>
                </a:ext>
              </a:extLst>
            </p:cNvPr>
            <p:cNvSpPr/>
            <p:nvPr/>
          </p:nvSpPr>
          <p:spPr>
            <a:xfrm>
              <a:off x="3463426" y="3557353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1A14DE2F-AF5B-483B-820A-706E9B5AD6BE}"/>
                </a:ext>
              </a:extLst>
            </p:cNvPr>
            <p:cNvSpPr/>
            <p:nvPr/>
          </p:nvSpPr>
          <p:spPr>
            <a:xfrm>
              <a:off x="5465537" y="2930873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CFE305B-CEA3-452C-B4AA-DEA6A2F79EC8}"/>
                </a:ext>
              </a:extLst>
            </p:cNvPr>
            <p:cNvSpPr/>
            <p:nvPr/>
          </p:nvSpPr>
          <p:spPr>
            <a:xfrm>
              <a:off x="3139346" y="4229477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D4E2269-9B7E-4E60-8088-A0F8CB97EC3C}"/>
                </a:ext>
              </a:extLst>
            </p:cNvPr>
            <p:cNvSpPr/>
            <p:nvPr/>
          </p:nvSpPr>
          <p:spPr>
            <a:xfrm>
              <a:off x="6494835" y="3132852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4B93608-66D3-439F-A3A6-3BB7E0D48F6C}"/>
                </a:ext>
              </a:extLst>
            </p:cNvPr>
            <p:cNvSpPr/>
            <p:nvPr/>
          </p:nvSpPr>
          <p:spPr>
            <a:xfrm>
              <a:off x="6888525" y="3626390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87E406BB-64D8-4959-ACD8-26C21A3C5CE0}"/>
                </a:ext>
              </a:extLst>
            </p:cNvPr>
            <p:cNvSpPr/>
            <p:nvPr/>
          </p:nvSpPr>
          <p:spPr>
            <a:xfrm>
              <a:off x="6337360" y="2141782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327815FE-71CA-43BB-8383-35321530EBFE}"/>
                </a:ext>
              </a:extLst>
            </p:cNvPr>
            <p:cNvSpPr/>
            <p:nvPr/>
          </p:nvSpPr>
          <p:spPr>
            <a:xfrm>
              <a:off x="6788676" y="3736510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B4717E9-2D52-4D5B-A596-0E10D4C5CFC8}"/>
                </a:ext>
              </a:extLst>
            </p:cNvPr>
            <p:cNvSpPr/>
            <p:nvPr/>
          </p:nvSpPr>
          <p:spPr>
            <a:xfrm>
              <a:off x="6215830" y="1805149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E0B6DCC-1FAE-439D-88C4-E716B54A9CB1}"/>
                </a:ext>
              </a:extLst>
            </p:cNvPr>
            <p:cNvSpPr/>
            <p:nvPr/>
          </p:nvSpPr>
          <p:spPr>
            <a:xfrm>
              <a:off x="11338928" y="4862804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5DE1952-3051-4F81-B184-8182A2B52571}"/>
                </a:ext>
              </a:extLst>
            </p:cNvPr>
            <p:cNvSpPr/>
            <p:nvPr/>
          </p:nvSpPr>
          <p:spPr>
            <a:xfrm>
              <a:off x="6016702" y="4195243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69C68034-133C-4979-98AE-35EDE98DACA7}"/>
                </a:ext>
              </a:extLst>
            </p:cNvPr>
            <p:cNvSpPr/>
            <p:nvPr/>
          </p:nvSpPr>
          <p:spPr>
            <a:xfrm>
              <a:off x="5530581" y="2174304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9E8AF627-CFF3-403D-8AE5-F51C8C9E52FC}"/>
                </a:ext>
              </a:extLst>
            </p:cNvPr>
            <p:cNvSpPr/>
            <p:nvPr/>
          </p:nvSpPr>
          <p:spPr>
            <a:xfrm>
              <a:off x="6893661" y="2699223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57DC9137-F042-43EB-A499-4AA62948602C}"/>
                </a:ext>
              </a:extLst>
            </p:cNvPr>
            <p:cNvSpPr/>
            <p:nvPr/>
          </p:nvSpPr>
          <p:spPr>
            <a:xfrm>
              <a:off x="5631001" y="3876869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3242D4E2-6018-498C-A60A-BC757C53FA50}"/>
                </a:ext>
              </a:extLst>
            </p:cNvPr>
            <p:cNvSpPr/>
            <p:nvPr/>
          </p:nvSpPr>
          <p:spPr>
            <a:xfrm>
              <a:off x="5252146" y="3822665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652A7E85-8952-43C8-9140-6B07293108F5}"/>
                </a:ext>
              </a:extLst>
            </p:cNvPr>
            <p:cNvSpPr/>
            <p:nvPr/>
          </p:nvSpPr>
          <p:spPr>
            <a:xfrm>
              <a:off x="5199084" y="3775878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553BBDA-7623-4DCA-92E0-A2A3320CE553}"/>
                </a:ext>
              </a:extLst>
            </p:cNvPr>
            <p:cNvSpPr/>
            <p:nvPr/>
          </p:nvSpPr>
          <p:spPr>
            <a:xfrm>
              <a:off x="5203648" y="3820953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DF6E78B-3A1F-44D9-9F0B-D3AEE1BC7473}"/>
                </a:ext>
              </a:extLst>
            </p:cNvPr>
            <p:cNvSpPr/>
            <p:nvPr/>
          </p:nvSpPr>
          <p:spPr>
            <a:xfrm>
              <a:off x="6033249" y="4196384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A3BF6FC5-023C-4715-B2C8-049505E82CC2}"/>
                </a:ext>
              </a:extLst>
            </p:cNvPr>
            <p:cNvSpPr/>
            <p:nvPr/>
          </p:nvSpPr>
          <p:spPr>
            <a:xfrm>
              <a:off x="6331654" y="2760273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506426E-D48A-4BB2-AE9C-09E650FCD14D}"/>
                </a:ext>
              </a:extLst>
            </p:cNvPr>
            <p:cNvSpPr/>
            <p:nvPr/>
          </p:nvSpPr>
          <p:spPr>
            <a:xfrm>
              <a:off x="4226271" y="1447975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05D4124-8713-4AA8-BE1D-99FA8A1DEE42}"/>
                </a:ext>
              </a:extLst>
            </p:cNvPr>
            <p:cNvSpPr/>
            <p:nvPr/>
          </p:nvSpPr>
          <p:spPr>
            <a:xfrm>
              <a:off x="2804995" y="3632667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FF1BEB9-A750-42D7-B7EA-946054BFFD11}"/>
                </a:ext>
              </a:extLst>
            </p:cNvPr>
            <p:cNvSpPr/>
            <p:nvPr/>
          </p:nvSpPr>
          <p:spPr>
            <a:xfrm>
              <a:off x="3769249" y="3975576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548A485-E54D-4ED2-A5AD-4969213C62F1}"/>
                </a:ext>
              </a:extLst>
            </p:cNvPr>
            <p:cNvSpPr/>
            <p:nvPr/>
          </p:nvSpPr>
          <p:spPr>
            <a:xfrm>
              <a:off x="2896285" y="3698282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2D7073E-ACD3-4BC6-BB64-46BF0CB5D3F2}"/>
                </a:ext>
              </a:extLst>
            </p:cNvPr>
            <p:cNvSpPr/>
            <p:nvPr/>
          </p:nvSpPr>
          <p:spPr>
            <a:xfrm>
              <a:off x="6126821" y="2595381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4ED581-355E-4AF9-A14D-9154F7DAE309}"/>
                </a:ext>
              </a:extLst>
            </p:cNvPr>
            <p:cNvSpPr/>
            <p:nvPr/>
          </p:nvSpPr>
          <p:spPr>
            <a:xfrm>
              <a:off x="3382977" y="3556782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115C94ED-7EB6-4EEC-AA5A-2CE1B4425C31}"/>
                </a:ext>
              </a:extLst>
            </p:cNvPr>
            <p:cNvSpPr/>
            <p:nvPr/>
          </p:nvSpPr>
          <p:spPr>
            <a:xfrm>
              <a:off x="6195289" y="2520066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5BEFB1E-CF9A-4CF3-AC16-A2A6942C991E}"/>
                </a:ext>
              </a:extLst>
            </p:cNvPr>
            <p:cNvSpPr/>
            <p:nvPr/>
          </p:nvSpPr>
          <p:spPr>
            <a:xfrm>
              <a:off x="8785652" y="4080560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A59724A8-FD21-4960-A717-B18688960776}"/>
                </a:ext>
              </a:extLst>
            </p:cNvPr>
            <p:cNvSpPr/>
            <p:nvPr/>
          </p:nvSpPr>
          <p:spPr>
            <a:xfrm>
              <a:off x="7867614" y="2990782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C6265D2-8757-4C29-8F35-AD8537B794C3}"/>
                </a:ext>
              </a:extLst>
            </p:cNvPr>
            <p:cNvSpPr/>
            <p:nvPr/>
          </p:nvSpPr>
          <p:spPr>
            <a:xfrm>
              <a:off x="5460973" y="2293552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EC19551-787B-4EA0-AA7D-9F5FB78257E2}"/>
                </a:ext>
              </a:extLst>
            </p:cNvPr>
            <p:cNvSpPr/>
            <p:nvPr/>
          </p:nvSpPr>
          <p:spPr>
            <a:xfrm>
              <a:off x="7042007" y="2835589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7AB8D22E-11BD-499E-B7B2-61C9F812F468}"/>
                </a:ext>
              </a:extLst>
            </p:cNvPr>
            <p:cNvSpPr/>
            <p:nvPr/>
          </p:nvSpPr>
          <p:spPr>
            <a:xfrm>
              <a:off x="6914771" y="2920602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CE28EACE-8EDF-40D0-AA2B-2530C2D83397}"/>
                </a:ext>
              </a:extLst>
            </p:cNvPr>
            <p:cNvSpPr/>
            <p:nvPr/>
          </p:nvSpPr>
          <p:spPr>
            <a:xfrm>
              <a:off x="5146021" y="1917550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6C2494C9-E3AA-49DE-8E6D-153893E6982A}"/>
                </a:ext>
              </a:extLst>
            </p:cNvPr>
            <p:cNvSpPr/>
            <p:nvPr/>
          </p:nvSpPr>
          <p:spPr>
            <a:xfrm>
              <a:off x="6785253" y="3071802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70A2BB8A-B029-44CC-92A4-00AA56456F9F}"/>
                </a:ext>
              </a:extLst>
            </p:cNvPr>
            <p:cNvSpPr/>
            <p:nvPr/>
          </p:nvSpPr>
          <p:spPr>
            <a:xfrm>
              <a:off x="5928835" y="2573699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9101157D-9B1B-4C3B-A7B3-D081E84E6B73}"/>
                </a:ext>
              </a:extLst>
            </p:cNvPr>
            <p:cNvSpPr/>
            <p:nvPr/>
          </p:nvSpPr>
          <p:spPr>
            <a:xfrm>
              <a:off x="3260305" y="3606992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F54A0E69-80AB-4F1A-8C04-214C61047B8F}"/>
                </a:ext>
              </a:extLst>
            </p:cNvPr>
            <p:cNvSpPr/>
            <p:nvPr/>
          </p:nvSpPr>
          <p:spPr>
            <a:xfrm>
              <a:off x="6811499" y="3068378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32536F8-8A3D-45B7-A450-AA4DD3DEC713}"/>
                </a:ext>
              </a:extLst>
            </p:cNvPr>
            <p:cNvSpPr/>
            <p:nvPr/>
          </p:nvSpPr>
          <p:spPr>
            <a:xfrm>
              <a:off x="9672880" y="2629044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5ECE1A72-27C0-4BAD-9931-5CA4987BFA4C}"/>
                </a:ext>
              </a:extLst>
            </p:cNvPr>
            <p:cNvSpPr/>
            <p:nvPr/>
          </p:nvSpPr>
          <p:spPr>
            <a:xfrm>
              <a:off x="7042007" y="2284423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CCA8F7E-143F-48C4-AC8B-C21631CF0583}"/>
                </a:ext>
              </a:extLst>
            </p:cNvPr>
            <p:cNvSpPr/>
            <p:nvPr/>
          </p:nvSpPr>
          <p:spPr>
            <a:xfrm>
              <a:off x="6821769" y="4079418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CFB2CDE9-D55D-40F3-B3FC-0DC28573C6A7}"/>
                </a:ext>
              </a:extLst>
            </p:cNvPr>
            <p:cNvSpPr/>
            <p:nvPr/>
          </p:nvSpPr>
          <p:spPr>
            <a:xfrm>
              <a:off x="7789447" y="2708353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F5D64395-2030-4BCB-9C1D-546B2FE42155}"/>
                </a:ext>
              </a:extLst>
            </p:cNvPr>
            <p:cNvSpPr/>
            <p:nvPr/>
          </p:nvSpPr>
          <p:spPr>
            <a:xfrm>
              <a:off x="8990485" y="3750774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6EF3742-621A-48A2-B0B8-1C8972D3C265}"/>
                </a:ext>
              </a:extLst>
            </p:cNvPr>
            <p:cNvSpPr/>
            <p:nvPr/>
          </p:nvSpPr>
          <p:spPr>
            <a:xfrm>
              <a:off x="9503993" y="2875528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B25075B-B29D-495E-BD06-78C8772B7AD8}"/>
                </a:ext>
              </a:extLst>
            </p:cNvPr>
            <p:cNvSpPr/>
            <p:nvPr/>
          </p:nvSpPr>
          <p:spPr>
            <a:xfrm>
              <a:off x="7172666" y="3188197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BBA00598-3A98-4D94-8EFA-B024D0193CED}"/>
                </a:ext>
              </a:extLst>
            </p:cNvPr>
            <p:cNvSpPr/>
            <p:nvPr/>
          </p:nvSpPr>
          <p:spPr>
            <a:xfrm>
              <a:off x="8886072" y="3463780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BB6254AC-A471-4F24-9C78-C14672239044}"/>
                </a:ext>
              </a:extLst>
            </p:cNvPr>
            <p:cNvSpPr/>
            <p:nvPr/>
          </p:nvSpPr>
          <p:spPr>
            <a:xfrm>
              <a:off x="6804652" y="3022163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89C616D-1A03-4BA3-9081-5088146EADE8}"/>
                </a:ext>
              </a:extLst>
            </p:cNvPr>
            <p:cNvSpPr/>
            <p:nvPr/>
          </p:nvSpPr>
          <p:spPr>
            <a:xfrm>
              <a:off x="5369111" y="3969300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DACCC06D-81DA-40C1-B50F-8939057DFB41}"/>
                </a:ext>
              </a:extLst>
            </p:cNvPr>
            <p:cNvSpPr/>
            <p:nvPr/>
          </p:nvSpPr>
          <p:spPr>
            <a:xfrm>
              <a:off x="6024691" y="3076937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F537882-A155-420B-887A-18F7EC01D301}"/>
                </a:ext>
              </a:extLst>
            </p:cNvPr>
            <p:cNvSpPr/>
            <p:nvPr/>
          </p:nvSpPr>
          <p:spPr>
            <a:xfrm>
              <a:off x="8282414" y="3923084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66C7E7B4-B957-48A4-ADD6-10E9CFBA95CE}"/>
                </a:ext>
              </a:extLst>
            </p:cNvPr>
            <p:cNvSpPr/>
            <p:nvPr/>
          </p:nvSpPr>
          <p:spPr>
            <a:xfrm>
              <a:off x="6566156" y="5319255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18CCE42-91D5-4320-9246-3DF72AC5DCF9}"/>
                </a:ext>
              </a:extLst>
            </p:cNvPr>
            <p:cNvSpPr/>
            <p:nvPr/>
          </p:nvSpPr>
          <p:spPr>
            <a:xfrm>
              <a:off x="6293997" y="2250760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B15B087C-3770-42D5-AC96-9BAE29E67040}"/>
                </a:ext>
              </a:extLst>
            </p:cNvPr>
            <p:cNvSpPr/>
            <p:nvPr/>
          </p:nvSpPr>
          <p:spPr>
            <a:xfrm>
              <a:off x="5893461" y="2467004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25478B0F-9B79-41BB-99A8-D90B22CB9B9D}"/>
                </a:ext>
              </a:extLst>
            </p:cNvPr>
            <p:cNvSpPr/>
            <p:nvPr/>
          </p:nvSpPr>
          <p:spPr>
            <a:xfrm>
              <a:off x="6291144" y="2197126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020FB7B9-06A8-4533-922C-812A1479CEE3}"/>
                </a:ext>
              </a:extLst>
            </p:cNvPr>
            <p:cNvSpPr/>
            <p:nvPr/>
          </p:nvSpPr>
          <p:spPr>
            <a:xfrm>
              <a:off x="5200225" y="2981083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78EEB7CA-CA3E-4F4B-8C33-2D4F723FA983}"/>
                </a:ext>
              </a:extLst>
            </p:cNvPr>
            <p:cNvSpPr/>
            <p:nvPr/>
          </p:nvSpPr>
          <p:spPr>
            <a:xfrm>
              <a:off x="6484565" y="2525772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355E8D8-848A-4D0C-9572-D2B932A0F509}"/>
                </a:ext>
              </a:extLst>
            </p:cNvPr>
            <p:cNvSpPr/>
            <p:nvPr/>
          </p:nvSpPr>
          <p:spPr>
            <a:xfrm>
              <a:off x="7092216" y="4716740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EA422AF0-03BE-4551-A2FA-96FFE1253E2A}"/>
                </a:ext>
              </a:extLst>
            </p:cNvPr>
            <p:cNvSpPr/>
            <p:nvPr/>
          </p:nvSpPr>
          <p:spPr>
            <a:xfrm>
              <a:off x="2160257" y="3091772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AF0F840-CB8A-4871-BA6F-85CC7E0F114A}"/>
                </a:ext>
              </a:extLst>
            </p:cNvPr>
            <p:cNvSpPr/>
            <p:nvPr/>
          </p:nvSpPr>
          <p:spPr>
            <a:xfrm>
              <a:off x="6335077" y="2742586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DCB1647-A8D6-4743-95B8-1B49A4411794}"/>
                </a:ext>
              </a:extLst>
            </p:cNvPr>
            <p:cNvSpPr/>
            <p:nvPr/>
          </p:nvSpPr>
          <p:spPr>
            <a:xfrm>
              <a:off x="5348001" y="3373060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8141CC87-C1C4-46C3-92B0-16538ACCC21A}"/>
                </a:ext>
              </a:extLst>
            </p:cNvPr>
            <p:cNvSpPr/>
            <p:nvPr/>
          </p:nvSpPr>
          <p:spPr>
            <a:xfrm>
              <a:off x="8634452" y="3250959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0B5F362B-A8FA-4C4D-8F40-BFD7BAC1FA05}"/>
                </a:ext>
              </a:extLst>
            </p:cNvPr>
            <p:cNvSpPr/>
            <p:nvPr/>
          </p:nvSpPr>
          <p:spPr>
            <a:xfrm>
              <a:off x="6272886" y="2700364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5DAE104E-C7E1-444C-83E9-0C72059E37E5}"/>
                </a:ext>
              </a:extLst>
            </p:cNvPr>
            <p:cNvSpPr/>
            <p:nvPr/>
          </p:nvSpPr>
          <p:spPr>
            <a:xfrm>
              <a:off x="8188842" y="2399677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DADAACFF-81B1-4C25-8C06-C4523A879B74}"/>
                </a:ext>
              </a:extLst>
            </p:cNvPr>
            <p:cNvSpPr/>
            <p:nvPr/>
          </p:nvSpPr>
          <p:spPr>
            <a:xfrm>
              <a:off x="6693392" y="4653978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563662DE-BD0C-46BC-8021-0E79343C6723}"/>
                </a:ext>
              </a:extLst>
            </p:cNvPr>
            <p:cNvSpPr/>
            <p:nvPr/>
          </p:nvSpPr>
          <p:spPr>
            <a:xfrm>
              <a:off x="5198513" y="3284623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9E79D06A-2748-42B2-A0BC-A37F98717A66}"/>
                </a:ext>
              </a:extLst>
            </p:cNvPr>
            <p:cNvSpPr/>
            <p:nvPr/>
          </p:nvSpPr>
          <p:spPr>
            <a:xfrm>
              <a:off x="6774412" y="4614608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B1C62364-77F7-4282-A306-CE969C5E8EED}"/>
                </a:ext>
              </a:extLst>
            </p:cNvPr>
            <p:cNvSpPr/>
            <p:nvPr/>
          </p:nvSpPr>
          <p:spPr>
            <a:xfrm>
              <a:off x="8937423" y="4028068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D045578-B4EF-432D-9F46-3E8524126742}"/>
                </a:ext>
              </a:extLst>
            </p:cNvPr>
            <p:cNvSpPr/>
            <p:nvPr/>
          </p:nvSpPr>
          <p:spPr>
            <a:xfrm>
              <a:off x="6106281" y="4894756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07AE36C-0CF6-40E4-8801-1C74E8833208}"/>
                </a:ext>
              </a:extLst>
            </p:cNvPr>
            <p:cNvSpPr/>
            <p:nvPr/>
          </p:nvSpPr>
          <p:spPr>
            <a:xfrm>
              <a:off x="5743973" y="3427264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B90BCA4B-8A48-4AC0-B4E4-64E289D73A3A}"/>
                </a:ext>
              </a:extLst>
            </p:cNvPr>
            <p:cNvSpPr/>
            <p:nvPr/>
          </p:nvSpPr>
          <p:spPr>
            <a:xfrm>
              <a:off x="5820999" y="3775878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AFAE1C1A-A706-4C10-A4E0-0FAF3800B547}"/>
                </a:ext>
              </a:extLst>
            </p:cNvPr>
            <p:cNvSpPr/>
            <p:nvPr/>
          </p:nvSpPr>
          <p:spPr>
            <a:xfrm>
              <a:off x="2944213" y="3734228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3D33A3E0-4695-4F66-90AF-E7B1A41269F9}"/>
                </a:ext>
              </a:extLst>
            </p:cNvPr>
            <p:cNvSpPr/>
            <p:nvPr/>
          </p:nvSpPr>
          <p:spPr>
            <a:xfrm>
              <a:off x="5826134" y="2348897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CAFD3A19-00FD-4390-961F-F62A2AD0F56C}"/>
                </a:ext>
              </a:extLst>
            </p:cNvPr>
            <p:cNvSpPr/>
            <p:nvPr/>
          </p:nvSpPr>
          <p:spPr>
            <a:xfrm>
              <a:off x="5860368" y="1513590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9CF7B9CA-7D92-4F2D-84E1-F7B28B724B9B}"/>
                </a:ext>
              </a:extLst>
            </p:cNvPr>
            <p:cNvSpPr/>
            <p:nvPr/>
          </p:nvSpPr>
          <p:spPr>
            <a:xfrm>
              <a:off x="8209382" y="3175075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A6285D05-B8CD-437C-8BF6-C792226CC6D0}"/>
                </a:ext>
              </a:extLst>
            </p:cNvPr>
            <p:cNvSpPr/>
            <p:nvPr/>
          </p:nvSpPr>
          <p:spPr>
            <a:xfrm>
              <a:off x="10489358" y="5529794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CAEE197F-46F1-4A78-85A0-94B434CACC9E}"/>
                </a:ext>
              </a:extLst>
            </p:cNvPr>
            <p:cNvSpPr/>
            <p:nvPr/>
          </p:nvSpPr>
          <p:spPr>
            <a:xfrm>
              <a:off x="7375217" y="3321138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8683754-9647-42CD-B38B-8270AD05043E}"/>
                </a:ext>
              </a:extLst>
            </p:cNvPr>
            <p:cNvSpPr/>
            <p:nvPr/>
          </p:nvSpPr>
          <p:spPr>
            <a:xfrm>
              <a:off x="7609719" y="2930302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D03EBE87-D42E-4AE7-A2B3-FC554F6E7DE1}"/>
                </a:ext>
              </a:extLst>
            </p:cNvPr>
            <p:cNvSpPr/>
            <p:nvPr/>
          </p:nvSpPr>
          <p:spPr>
            <a:xfrm>
              <a:off x="3082859" y="3930502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F355642C-24B7-458F-B03F-947A06B7EEA0}"/>
                </a:ext>
              </a:extLst>
            </p:cNvPr>
            <p:cNvSpPr/>
            <p:nvPr/>
          </p:nvSpPr>
          <p:spPr>
            <a:xfrm>
              <a:off x="3127364" y="4281399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E16BB41B-C991-4212-B375-D43A52587C7D}"/>
                </a:ext>
              </a:extLst>
            </p:cNvPr>
            <p:cNvSpPr/>
            <p:nvPr/>
          </p:nvSpPr>
          <p:spPr>
            <a:xfrm>
              <a:off x="9479459" y="3607562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F50EBB23-DC12-46E6-96B6-1B366D38D4BE}"/>
                </a:ext>
              </a:extLst>
            </p:cNvPr>
            <p:cNvSpPr/>
            <p:nvPr/>
          </p:nvSpPr>
          <p:spPr>
            <a:xfrm>
              <a:off x="10240022" y="4370406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A633CCA3-F881-4A50-A053-62C9D0C528EC}"/>
                </a:ext>
              </a:extLst>
            </p:cNvPr>
            <p:cNvSpPr/>
            <p:nvPr/>
          </p:nvSpPr>
          <p:spPr>
            <a:xfrm>
              <a:off x="6116551" y="2302681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5FBAA163-BF8E-4D19-954C-83901907A188}"/>
                </a:ext>
              </a:extLst>
            </p:cNvPr>
            <p:cNvSpPr/>
            <p:nvPr/>
          </p:nvSpPr>
          <p:spPr>
            <a:xfrm>
              <a:off x="9408708" y="2719193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722D4D-2ECD-4893-908F-A15CB543D320}"/>
                </a:ext>
              </a:extLst>
            </p:cNvPr>
            <p:cNvSpPr/>
            <p:nvPr/>
          </p:nvSpPr>
          <p:spPr>
            <a:xfrm>
              <a:off x="5451273" y="2743727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7AD2CEFF-48E2-464C-A9C4-7C55720E42E7}"/>
                </a:ext>
              </a:extLst>
            </p:cNvPr>
            <p:cNvSpPr/>
            <p:nvPr/>
          </p:nvSpPr>
          <p:spPr>
            <a:xfrm>
              <a:off x="3768108" y="4981481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DD828F55-7A36-4D8E-A884-85738D8BF1D0}"/>
                </a:ext>
              </a:extLst>
            </p:cNvPr>
            <p:cNvSpPr/>
            <p:nvPr/>
          </p:nvSpPr>
          <p:spPr>
            <a:xfrm>
              <a:off x="6804652" y="3098618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389453ED-0C74-423B-B670-2E0DF70CFBC1}"/>
                </a:ext>
              </a:extLst>
            </p:cNvPr>
            <p:cNvSpPr/>
            <p:nvPr/>
          </p:nvSpPr>
          <p:spPr>
            <a:xfrm>
              <a:off x="7316448" y="3331409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2F30F3A7-2ABD-4880-89C9-D58D2987B430}"/>
                </a:ext>
              </a:extLst>
            </p:cNvPr>
            <p:cNvSpPr/>
            <p:nvPr/>
          </p:nvSpPr>
          <p:spPr>
            <a:xfrm>
              <a:off x="6312255" y="2534330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4F66DB9-2F32-403B-8382-53135614A3C1}"/>
                </a:ext>
              </a:extLst>
            </p:cNvPr>
            <p:cNvSpPr/>
            <p:nvPr/>
          </p:nvSpPr>
          <p:spPr>
            <a:xfrm>
              <a:off x="6263757" y="1499326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A7822C08-2149-42ED-8652-4677031271EC}"/>
                </a:ext>
              </a:extLst>
            </p:cNvPr>
            <p:cNvSpPr/>
            <p:nvPr/>
          </p:nvSpPr>
          <p:spPr>
            <a:xfrm>
              <a:off x="6664864" y="4320767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05B35A8-5CC0-4D5E-A04F-476016EA8E90}"/>
                </a:ext>
              </a:extLst>
            </p:cNvPr>
            <p:cNvSpPr/>
            <p:nvPr/>
          </p:nvSpPr>
          <p:spPr>
            <a:xfrm>
              <a:off x="5198513" y="3275493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7A80B12E-7C97-4746-A316-AF09588E5DD6}"/>
                </a:ext>
              </a:extLst>
            </p:cNvPr>
            <p:cNvSpPr/>
            <p:nvPr/>
          </p:nvSpPr>
          <p:spPr>
            <a:xfrm>
              <a:off x="6806934" y="3112312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4A812779-9F0A-46DD-859A-492FAD2DFB4E}"/>
                </a:ext>
              </a:extLst>
            </p:cNvPr>
            <p:cNvSpPr/>
            <p:nvPr/>
          </p:nvSpPr>
          <p:spPr>
            <a:xfrm>
              <a:off x="6433214" y="3480897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B070F49-6CCB-4CC9-B1EC-43F5E09B61FA}"/>
                </a:ext>
              </a:extLst>
            </p:cNvPr>
            <p:cNvSpPr/>
            <p:nvPr/>
          </p:nvSpPr>
          <p:spPr>
            <a:xfrm>
              <a:off x="6498259" y="3834647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5CEE4894-6FD7-4B09-9693-7E92F86D4CC9}"/>
                </a:ext>
              </a:extLst>
            </p:cNvPr>
            <p:cNvSpPr/>
            <p:nvPr/>
          </p:nvSpPr>
          <p:spPr>
            <a:xfrm>
              <a:off x="5175119" y="3677171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96FD6D91-B11B-40EE-81F5-F8AA0A6F0C8B}"/>
                </a:ext>
              </a:extLst>
            </p:cNvPr>
            <p:cNvSpPr/>
            <p:nvPr/>
          </p:nvSpPr>
          <p:spPr>
            <a:xfrm>
              <a:off x="5311485" y="3914526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95EAD8CC-C2A2-4782-A6D2-2033D6CBDF27}"/>
                </a:ext>
              </a:extLst>
            </p:cNvPr>
            <p:cNvSpPr/>
            <p:nvPr/>
          </p:nvSpPr>
          <p:spPr>
            <a:xfrm>
              <a:off x="2870039" y="3755908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5178BC9-226A-4402-A4EB-8878394D01A2}"/>
                </a:ext>
              </a:extLst>
            </p:cNvPr>
            <p:cNvSpPr/>
            <p:nvPr/>
          </p:nvSpPr>
          <p:spPr>
            <a:xfrm>
              <a:off x="6272886" y="2607363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86D2DCA-DC65-4C1C-A5D6-F7B754B73782}"/>
                </a:ext>
              </a:extLst>
            </p:cNvPr>
            <p:cNvSpPr/>
            <p:nvPr/>
          </p:nvSpPr>
          <p:spPr>
            <a:xfrm>
              <a:off x="3875374" y="4060590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E69E7E65-DBA5-4DD7-9174-C741257CD8A6}"/>
                </a:ext>
              </a:extLst>
            </p:cNvPr>
            <p:cNvSpPr/>
            <p:nvPr/>
          </p:nvSpPr>
          <p:spPr>
            <a:xfrm>
              <a:off x="6209553" y="2486402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9615F3D-63B3-485F-835C-B1098DAFA4FA}"/>
                </a:ext>
              </a:extLst>
            </p:cNvPr>
            <p:cNvSpPr/>
            <p:nvPr/>
          </p:nvSpPr>
          <p:spPr>
            <a:xfrm>
              <a:off x="6126251" y="2582828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DC19599F-5B00-4CC3-8B00-2DF6982BCBBB}"/>
                </a:ext>
              </a:extLst>
            </p:cNvPr>
            <p:cNvSpPr/>
            <p:nvPr/>
          </p:nvSpPr>
          <p:spPr>
            <a:xfrm>
              <a:off x="6020126" y="1837101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3841879E-B8C6-4668-B2CA-C483F4092D36}"/>
                </a:ext>
              </a:extLst>
            </p:cNvPr>
            <p:cNvSpPr/>
            <p:nvPr/>
          </p:nvSpPr>
          <p:spPr>
            <a:xfrm>
              <a:off x="6688257" y="5210848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E64A232E-AD0B-4A5E-AE4C-0B71AEC7A9C2}"/>
                </a:ext>
              </a:extLst>
            </p:cNvPr>
            <p:cNvSpPr/>
            <p:nvPr/>
          </p:nvSpPr>
          <p:spPr>
            <a:xfrm>
              <a:off x="6818345" y="2926308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1F5E2FF-7C54-4AAC-A1FF-D34815DFAF6A}"/>
                </a:ext>
              </a:extLst>
            </p:cNvPr>
            <p:cNvSpPr/>
            <p:nvPr/>
          </p:nvSpPr>
          <p:spPr>
            <a:xfrm>
              <a:off x="6165049" y="3429546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7409C083-99C5-4642-8BE2-FB6BDB9D274B}"/>
                </a:ext>
              </a:extLst>
            </p:cNvPr>
            <p:cNvSpPr/>
            <p:nvPr/>
          </p:nvSpPr>
          <p:spPr>
            <a:xfrm>
              <a:off x="5733132" y="3879722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5D5E58EF-ECCB-4ED3-B152-17CB3704F2A4}"/>
                </a:ext>
              </a:extLst>
            </p:cNvPr>
            <p:cNvSpPr/>
            <p:nvPr/>
          </p:nvSpPr>
          <p:spPr>
            <a:xfrm>
              <a:off x="8809616" y="3538524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9F30A4E8-38BE-4D19-9B55-421685776C77}"/>
                </a:ext>
              </a:extLst>
            </p:cNvPr>
            <p:cNvSpPr/>
            <p:nvPr/>
          </p:nvSpPr>
          <p:spPr>
            <a:xfrm>
              <a:off x="7736384" y="2790513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56E05C52-819E-4518-BCFE-96523BB2B119}"/>
                </a:ext>
              </a:extLst>
            </p:cNvPr>
            <p:cNvSpPr/>
            <p:nvPr/>
          </p:nvSpPr>
          <p:spPr>
            <a:xfrm>
              <a:off x="7271944" y="2727181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DA4522C3-A055-484F-BB74-3D0CC66A3C6A}"/>
                </a:ext>
              </a:extLst>
            </p:cNvPr>
            <p:cNvSpPr/>
            <p:nvPr/>
          </p:nvSpPr>
          <p:spPr>
            <a:xfrm>
              <a:off x="9727084" y="4579804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B4D00250-08BD-4956-9C0D-9483F1539268}"/>
                </a:ext>
              </a:extLst>
            </p:cNvPr>
            <p:cNvSpPr/>
            <p:nvPr/>
          </p:nvSpPr>
          <p:spPr>
            <a:xfrm>
              <a:off x="5963069" y="2922314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BDC3549-1749-44A9-869E-AE4340E058AC}"/>
                </a:ext>
              </a:extLst>
            </p:cNvPr>
            <p:cNvSpPr/>
            <p:nvPr/>
          </p:nvSpPr>
          <p:spPr>
            <a:xfrm>
              <a:off x="6499400" y="2748862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42C8E0B-F310-462A-A325-A46AB0368C88}"/>
                </a:ext>
              </a:extLst>
            </p:cNvPr>
            <p:cNvSpPr/>
            <p:nvPr/>
          </p:nvSpPr>
          <p:spPr>
            <a:xfrm>
              <a:off x="9493723" y="3361078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DF8244B-2018-49AF-A1C4-AAD2B581464F}"/>
                </a:ext>
              </a:extLst>
            </p:cNvPr>
            <p:cNvSpPr/>
            <p:nvPr/>
          </p:nvSpPr>
          <p:spPr>
            <a:xfrm>
              <a:off x="6682552" y="4316203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F5C2CC21-37E3-4EB2-A000-B2DF81E7EC36}"/>
                </a:ext>
              </a:extLst>
            </p:cNvPr>
            <p:cNvSpPr/>
            <p:nvPr/>
          </p:nvSpPr>
          <p:spPr>
            <a:xfrm>
              <a:off x="6683122" y="4125064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806238DB-14C8-43E1-BD24-39883C64294F}"/>
                </a:ext>
              </a:extLst>
            </p:cNvPr>
            <p:cNvSpPr/>
            <p:nvPr/>
          </p:nvSpPr>
          <p:spPr>
            <a:xfrm>
              <a:off x="6356188" y="2389977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9D118957-7D7A-4833-B7C0-6758AC24F675}"/>
                </a:ext>
              </a:extLst>
            </p:cNvPr>
            <p:cNvSpPr/>
            <p:nvPr/>
          </p:nvSpPr>
          <p:spPr>
            <a:xfrm>
              <a:off x="3957535" y="5372318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F27D1025-A501-425D-8138-EC309BD0BEF3}"/>
                </a:ext>
              </a:extLst>
            </p:cNvPr>
            <p:cNvSpPr/>
            <p:nvPr/>
          </p:nvSpPr>
          <p:spPr>
            <a:xfrm>
              <a:off x="719581" y="1769203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A5B71CA-AECB-4B06-9AA4-2BC3606627FA}"/>
                </a:ext>
              </a:extLst>
            </p:cNvPr>
            <p:cNvSpPr/>
            <p:nvPr/>
          </p:nvSpPr>
          <p:spPr>
            <a:xfrm>
              <a:off x="7342124" y="2627903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9EA5BFF-22D3-43EF-8720-FB902452002B}"/>
                </a:ext>
              </a:extLst>
            </p:cNvPr>
            <p:cNvSpPr/>
            <p:nvPr/>
          </p:nvSpPr>
          <p:spPr>
            <a:xfrm>
              <a:off x="3393247" y="3838070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0D40789B-69EB-4EA3-92B3-AA1AB9DD6F13}"/>
                </a:ext>
              </a:extLst>
            </p:cNvPr>
            <p:cNvSpPr/>
            <p:nvPr/>
          </p:nvSpPr>
          <p:spPr>
            <a:xfrm>
              <a:off x="8939134" y="3431829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558AC932-920F-49CD-927A-143EBD806558}"/>
                </a:ext>
              </a:extLst>
            </p:cNvPr>
            <p:cNvSpPr/>
            <p:nvPr/>
          </p:nvSpPr>
          <p:spPr>
            <a:xfrm>
              <a:off x="11022265" y="4810312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D42611EB-6E2A-46E0-9DB6-21D3EC37BBC7}"/>
                </a:ext>
              </a:extLst>
            </p:cNvPr>
            <p:cNvSpPr/>
            <p:nvPr/>
          </p:nvSpPr>
          <p:spPr>
            <a:xfrm>
              <a:off x="7087082" y="3589875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49B59186-CFB2-4409-867B-66BDD5CCAF51}"/>
                </a:ext>
              </a:extLst>
            </p:cNvPr>
            <p:cNvSpPr/>
            <p:nvPr/>
          </p:nvSpPr>
          <p:spPr>
            <a:xfrm>
              <a:off x="6240364" y="5081330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C664C8D0-3620-442B-ACB4-6837EBC26D05}"/>
                </a:ext>
              </a:extLst>
            </p:cNvPr>
            <p:cNvSpPr/>
            <p:nvPr/>
          </p:nvSpPr>
          <p:spPr>
            <a:xfrm>
              <a:off x="6428650" y="4578662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21C41AD1-E84E-41AF-B481-01E64D16B7C3}"/>
                </a:ext>
              </a:extLst>
            </p:cNvPr>
            <p:cNvSpPr/>
            <p:nvPr/>
          </p:nvSpPr>
          <p:spPr>
            <a:xfrm>
              <a:off x="6533634" y="4842264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7C55ED56-593E-4667-8D6E-40CCCC8DE6C6}"/>
                </a:ext>
              </a:extLst>
            </p:cNvPr>
            <p:cNvSpPr/>
            <p:nvPr/>
          </p:nvSpPr>
          <p:spPr>
            <a:xfrm>
              <a:off x="7048283" y="3843205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EE96FA08-499D-4CC8-82E7-82F19805C5E9}"/>
                </a:ext>
              </a:extLst>
            </p:cNvPr>
            <p:cNvSpPr/>
            <p:nvPr/>
          </p:nvSpPr>
          <p:spPr>
            <a:xfrm>
              <a:off x="3987204" y="4070290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C3641B7-20C2-465C-8AE1-4C5B9B306146}"/>
                </a:ext>
              </a:extLst>
            </p:cNvPr>
            <p:cNvSpPr/>
            <p:nvPr/>
          </p:nvSpPr>
          <p:spPr>
            <a:xfrm>
              <a:off x="5605896" y="2431058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7FD1E91-979F-4118-BE83-2BA57C414640}"/>
                </a:ext>
              </a:extLst>
            </p:cNvPr>
            <p:cNvSpPr/>
            <p:nvPr/>
          </p:nvSpPr>
          <p:spPr>
            <a:xfrm>
              <a:off x="5461543" y="2692377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D18828D5-9890-4D5C-8B24-F6594CA0BE35}"/>
                </a:ext>
              </a:extLst>
            </p:cNvPr>
            <p:cNvSpPr/>
            <p:nvPr/>
          </p:nvSpPr>
          <p:spPr>
            <a:xfrm>
              <a:off x="3503936" y="3821523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BFED695B-B313-4591-8A95-3605AF4EDD5D}"/>
                </a:ext>
              </a:extLst>
            </p:cNvPr>
            <p:cNvSpPr/>
            <p:nvPr/>
          </p:nvSpPr>
          <p:spPr>
            <a:xfrm>
              <a:off x="3739579" y="3616120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93BD639-77A7-4377-AC0E-ABE79189E3A2}"/>
                </a:ext>
              </a:extLst>
            </p:cNvPr>
            <p:cNvSpPr/>
            <p:nvPr/>
          </p:nvSpPr>
          <p:spPr>
            <a:xfrm>
              <a:off x="5775924" y="2731175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DAB6CAFA-6125-4D7C-88DC-8340EF95F7FD}"/>
                </a:ext>
              </a:extLst>
            </p:cNvPr>
            <p:cNvSpPr/>
            <p:nvPr/>
          </p:nvSpPr>
          <p:spPr>
            <a:xfrm>
              <a:off x="3776095" y="3636661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CE22288-B4E4-4CDE-A810-4E8BF2E2EB1C}"/>
                </a:ext>
              </a:extLst>
            </p:cNvPr>
            <p:cNvSpPr/>
            <p:nvPr/>
          </p:nvSpPr>
          <p:spPr>
            <a:xfrm>
              <a:off x="3280275" y="3301169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1282A670-010D-416D-8F3D-AF574EC64F44}"/>
                </a:ext>
              </a:extLst>
            </p:cNvPr>
            <p:cNvSpPr/>
            <p:nvPr/>
          </p:nvSpPr>
          <p:spPr>
            <a:xfrm>
              <a:off x="3753273" y="3104324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A0965081-E916-4737-8C49-02C51F991A59}"/>
                </a:ext>
              </a:extLst>
            </p:cNvPr>
            <p:cNvSpPr/>
            <p:nvPr/>
          </p:nvSpPr>
          <p:spPr>
            <a:xfrm>
              <a:off x="3837145" y="3795848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63C7158F-FA0F-4102-92DD-67A960DDB262}"/>
                </a:ext>
              </a:extLst>
            </p:cNvPr>
            <p:cNvSpPr/>
            <p:nvPr/>
          </p:nvSpPr>
          <p:spPr>
            <a:xfrm>
              <a:off x="7112186" y="4692205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54DD979C-1434-46B6-B1D4-11FDC9B2310D}"/>
                </a:ext>
              </a:extLst>
            </p:cNvPr>
            <p:cNvSpPr/>
            <p:nvPr/>
          </p:nvSpPr>
          <p:spPr>
            <a:xfrm>
              <a:off x="4932629" y="3655490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C2DE23B-F842-4678-B3D0-68067B2900A9}"/>
                </a:ext>
              </a:extLst>
            </p:cNvPr>
            <p:cNvSpPr/>
            <p:nvPr/>
          </p:nvSpPr>
          <p:spPr>
            <a:xfrm>
              <a:off x="3167874" y="3561917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A6562D9D-71D5-424C-A057-645E4CFF0671}"/>
                </a:ext>
              </a:extLst>
            </p:cNvPr>
            <p:cNvSpPr/>
            <p:nvPr/>
          </p:nvSpPr>
          <p:spPr>
            <a:xfrm>
              <a:off x="3784654" y="3711975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5F2D4A3D-19EB-4D45-B2D9-3667849A668B}"/>
                </a:ext>
              </a:extLst>
            </p:cNvPr>
            <p:cNvSpPr/>
            <p:nvPr/>
          </p:nvSpPr>
          <p:spPr>
            <a:xfrm>
              <a:off x="4055672" y="6132310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F7368AB4-517C-4003-A3B1-10A892007FE1}"/>
                </a:ext>
              </a:extLst>
            </p:cNvPr>
            <p:cNvSpPr/>
            <p:nvPr/>
          </p:nvSpPr>
          <p:spPr>
            <a:xfrm>
              <a:off x="5548839" y="2051062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05563369-8C46-4EEB-93AE-AACE17346E65}"/>
                </a:ext>
              </a:extLst>
            </p:cNvPr>
            <p:cNvSpPr/>
            <p:nvPr/>
          </p:nvSpPr>
          <p:spPr>
            <a:xfrm>
              <a:off x="3766396" y="3835217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6828D0FD-0946-4350-B859-513407533F4D}"/>
                </a:ext>
              </a:extLst>
            </p:cNvPr>
            <p:cNvSpPr/>
            <p:nvPr/>
          </p:nvSpPr>
          <p:spPr>
            <a:xfrm>
              <a:off x="9306578" y="3460357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AA3170DC-5C48-4E1C-A8D8-21136C01C147}"/>
                </a:ext>
              </a:extLst>
            </p:cNvPr>
            <p:cNvSpPr/>
            <p:nvPr/>
          </p:nvSpPr>
          <p:spPr>
            <a:xfrm>
              <a:off x="3746997" y="3647501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61F4A13E-1AB5-424C-91B8-7B1F7845B1C1}"/>
                </a:ext>
              </a:extLst>
            </p:cNvPr>
            <p:cNvSpPr/>
            <p:nvPr/>
          </p:nvSpPr>
          <p:spPr>
            <a:xfrm>
              <a:off x="3793212" y="3767891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933FFAF-6F64-41D8-9B09-21F71382939D}"/>
                </a:ext>
              </a:extLst>
            </p:cNvPr>
            <p:cNvSpPr/>
            <p:nvPr/>
          </p:nvSpPr>
          <p:spPr>
            <a:xfrm>
              <a:off x="6003580" y="2567993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247F693E-1699-49ED-A7F6-C4666D774167}"/>
                </a:ext>
              </a:extLst>
            </p:cNvPr>
            <p:cNvSpPr/>
            <p:nvPr/>
          </p:nvSpPr>
          <p:spPr>
            <a:xfrm>
              <a:off x="8086710" y="4125064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9063DC4B-1EC4-4590-B2E0-9BF1CB5052FB}"/>
                </a:ext>
              </a:extLst>
            </p:cNvPr>
            <p:cNvSpPr/>
            <p:nvPr/>
          </p:nvSpPr>
          <p:spPr>
            <a:xfrm>
              <a:off x="6161626" y="2969100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CE71A3D4-42DB-4620-9826-A4D7BFE415B6}"/>
                </a:ext>
              </a:extLst>
            </p:cNvPr>
            <p:cNvSpPr/>
            <p:nvPr/>
          </p:nvSpPr>
          <p:spPr>
            <a:xfrm>
              <a:off x="3764684" y="3669183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B99B0E66-F695-49C6-803D-49B97052A353}"/>
                </a:ext>
              </a:extLst>
            </p:cNvPr>
            <p:cNvSpPr/>
            <p:nvPr/>
          </p:nvSpPr>
          <p:spPr>
            <a:xfrm>
              <a:off x="7538968" y="5004875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2968FB2B-0337-41CC-A0AB-E8D1C1FFBD27}"/>
                </a:ext>
              </a:extLst>
            </p:cNvPr>
            <p:cNvSpPr/>
            <p:nvPr/>
          </p:nvSpPr>
          <p:spPr>
            <a:xfrm>
              <a:off x="10778063" y="4973494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891440A2-E390-47F4-9901-C6C3742A7398}"/>
                </a:ext>
              </a:extLst>
            </p:cNvPr>
            <p:cNvSpPr/>
            <p:nvPr/>
          </p:nvSpPr>
          <p:spPr>
            <a:xfrm>
              <a:off x="11086739" y="4297375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AE51C0D0-5991-4233-A579-01FDCD77C629}"/>
                </a:ext>
              </a:extLst>
            </p:cNvPr>
            <p:cNvSpPr/>
            <p:nvPr/>
          </p:nvSpPr>
          <p:spPr>
            <a:xfrm>
              <a:off x="1724346" y="5162350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C2C421A9-AD63-4B77-ABF2-9E357FE54A83}"/>
                </a:ext>
              </a:extLst>
            </p:cNvPr>
            <p:cNvSpPr/>
            <p:nvPr/>
          </p:nvSpPr>
          <p:spPr>
            <a:xfrm>
              <a:off x="3588380" y="3606992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9F6ADB1C-67A0-4459-8780-FE0B0B0B7DD9}"/>
                </a:ext>
              </a:extLst>
            </p:cNvPr>
            <p:cNvSpPr/>
            <p:nvPr/>
          </p:nvSpPr>
          <p:spPr>
            <a:xfrm>
              <a:off x="935826" y="4598062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7E89B2B7-17B5-4137-970A-D303E79B32A0}"/>
                </a:ext>
              </a:extLst>
            </p:cNvPr>
            <p:cNvSpPr/>
            <p:nvPr/>
          </p:nvSpPr>
          <p:spPr>
            <a:xfrm>
              <a:off x="9058382" y="4227195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E881D5D1-026C-43CC-BF85-AA9612ECD191}"/>
                </a:ext>
              </a:extLst>
            </p:cNvPr>
            <p:cNvSpPr/>
            <p:nvPr/>
          </p:nvSpPr>
          <p:spPr>
            <a:xfrm>
              <a:off x="10714160" y="4519324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A9C675D9-9B31-4A50-8E5B-E82FAF09BBB8}"/>
                </a:ext>
              </a:extLst>
            </p:cNvPr>
            <p:cNvSpPr/>
            <p:nvPr/>
          </p:nvSpPr>
          <p:spPr>
            <a:xfrm>
              <a:off x="5942529" y="4218066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D64AD4C-0B16-4D91-8304-AB4EAB2EAB26}"/>
                </a:ext>
              </a:extLst>
            </p:cNvPr>
            <p:cNvSpPr/>
            <p:nvPr/>
          </p:nvSpPr>
          <p:spPr>
            <a:xfrm>
              <a:off x="3740149" y="3623538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AF391452-997F-47F9-A180-A092F0F23BF5}"/>
                </a:ext>
              </a:extLst>
            </p:cNvPr>
            <p:cNvSpPr/>
            <p:nvPr/>
          </p:nvSpPr>
          <p:spPr>
            <a:xfrm>
              <a:off x="7508728" y="4445151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5B9A7B11-23C2-4254-891B-69A8266C0BA6}"/>
                </a:ext>
              </a:extLst>
            </p:cNvPr>
            <p:cNvSpPr/>
            <p:nvPr/>
          </p:nvSpPr>
          <p:spPr>
            <a:xfrm>
              <a:off x="3463426" y="3482608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8FCA985A-F8CE-4966-92E3-722E1F3FD3D1}"/>
                </a:ext>
              </a:extLst>
            </p:cNvPr>
            <p:cNvSpPr/>
            <p:nvPr/>
          </p:nvSpPr>
          <p:spPr>
            <a:xfrm>
              <a:off x="222049" y="4953524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503AD13-6B34-43EB-8422-46B08BB47F0C}"/>
                </a:ext>
              </a:extLst>
            </p:cNvPr>
            <p:cNvSpPr/>
            <p:nvPr/>
          </p:nvSpPr>
          <p:spPr>
            <a:xfrm>
              <a:off x="3758978" y="3868310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67F8857D-A1B4-48F2-8727-A9F6BA2C6E9E}"/>
                </a:ext>
              </a:extLst>
            </p:cNvPr>
            <p:cNvSpPr/>
            <p:nvPr/>
          </p:nvSpPr>
          <p:spPr>
            <a:xfrm>
              <a:off x="3781801" y="3794707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30F0689-8B73-49BA-A78B-DB713F84A0BA}"/>
                </a:ext>
              </a:extLst>
            </p:cNvPr>
            <p:cNvSpPr/>
            <p:nvPr/>
          </p:nvSpPr>
          <p:spPr>
            <a:xfrm>
              <a:off x="3691651" y="3599003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27828E8-1086-40B7-85A9-A355507383D9}"/>
                </a:ext>
              </a:extLst>
            </p:cNvPr>
            <p:cNvSpPr/>
            <p:nvPr/>
          </p:nvSpPr>
          <p:spPr>
            <a:xfrm>
              <a:off x="3681382" y="3612126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0F2D0389-078E-4C6D-A111-2D2B04A2AD37}"/>
                </a:ext>
              </a:extLst>
            </p:cNvPr>
            <p:cNvSpPr/>
            <p:nvPr/>
          </p:nvSpPr>
          <p:spPr>
            <a:xfrm>
              <a:off x="6711080" y="2984505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AF435144-42C8-4806-BEF9-22324EBD3164}"/>
                </a:ext>
              </a:extLst>
            </p:cNvPr>
            <p:cNvSpPr/>
            <p:nvPr/>
          </p:nvSpPr>
          <p:spPr>
            <a:xfrm>
              <a:off x="7471072" y="5036826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1BAB47D2-3EBF-4A0F-919D-0478CCECA76E}"/>
                </a:ext>
              </a:extLst>
            </p:cNvPr>
            <p:cNvSpPr/>
            <p:nvPr/>
          </p:nvSpPr>
          <p:spPr>
            <a:xfrm>
              <a:off x="7168672" y="4738991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300D565A-0C2B-4529-9CAA-2D3036C5F9FA}"/>
                </a:ext>
              </a:extLst>
            </p:cNvPr>
            <p:cNvSpPr/>
            <p:nvPr/>
          </p:nvSpPr>
          <p:spPr>
            <a:xfrm>
              <a:off x="3790930" y="3739362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E87713FD-D6D6-4B02-9877-57B59F5E5628}"/>
                </a:ext>
              </a:extLst>
            </p:cNvPr>
            <p:cNvSpPr/>
            <p:nvPr/>
          </p:nvSpPr>
          <p:spPr>
            <a:xfrm>
              <a:off x="3776666" y="3680024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C775F222-1B62-48B8-8113-ED1237EDA7E5}"/>
                </a:ext>
              </a:extLst>
            </p:cNvPr>
            <p:cNvSpPr/>
            <p:nvPr/>
          </p:nvSpPr>
          <p:spPr>
            <a:xfrm>
              <a:off x="3556999" y="3832935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6644B400-940F-48B0-BD2C-0537DECD8010}"/>
                </a:ext>
              </a:extLst>
            </p:cNvPr>
            <p:cNvSpPr/>
            <p:nvPr/>
          </p:nvSpPr>
          <p:spPr>
            <a:xfrm>
              <a:off x="5172267" y="3217867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962179"/>
            <a:ext cx="6013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Lorem Ipsum is simply dummy text of the printing and typesetting industry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58025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8" t="25026" r="15765" b="17844"/>
          <a:stretch/>
        </p:blipFill>
        <p:spPr>
          <a:xfrm>
            <a:off x="1616941" y="559833"/>
            <a:ext cx="4190302" cy="24704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41" y="3545422"/>
            <a:ext cx="4190302" cy="31427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87" y="204866"/>
            <a:ext cx="4190302" cy="31804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" t="2450" r="1599" b="9635"/>
          <a:stretch/>
        </p:blipFill>
        <p:spPr>
          <a:xfrm>
            <a:off x="6397487" y="3734910"/>
            <a:ext cx="4190302" cy="27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42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5DCB0B9-F406-4303-80D9-795C8C2D576F}"/>
              </a:ext>
            </a:extLst>
          </p:cNvPr>
          <p:cNvGrpSpPr/>
          <p:nvPr/>
        </p:nvGrpSpPr>
        <p:grpSpPr>
          <a:xfrm>
            <a:off x="772160" y="2448560"/>
            <a:ext cx="265869" cy="2682240"/>
            <a:chOff x="396240" y="2448560"/>
            <a:chExt cx="265869" cy="268224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53316FF-DED2-4ADB-93F6-600758CC3A53}"/>
                </a:ext>
              </a:extLst>
            </p:cNvPr>
            <p:cNvSpPr/>
            <p:nvPr/>
          </p:nvSpPr>
          <p:spPr>
            <a:xfrm>
              <a:off x="396240" y="2448560"/>
              <a:ext cx="265869" cy="2658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BC15923-DFAA-41CF-A14B-C12BD157E17B}"/>
                </a:ext>
              </a:extLst>
            </p:cNvPr>
            <p:cNvSpPr/>
            <p:nvPr/>
          </p:nvSpPr>
          <p:spPr>
            <a:xfrm>
              <a:off x="396240" y="3656746"/>
              <a:ext cx="265869" cy="2658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FA75BEA-D8FA-4D80-8632-9E5C4FFAB67E}"/>
                </a:ext>
              </a:extLst>
            </p:cNvPr>
            <p:cNvSpPr/>
            <p:nvPr/>
          </p:nvSpPr>
          <p:spPr>
            <a:xfrm>
              <a:off x="396240" y="4864931"/>
              <a:ext cx="265869" cy="2658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181403-7959-46FE-8FF5-5A0ACA130389}"/>
              </a:ext>
            </a:extLst>
          </p:cNvPr>
          <p:cNvSpPr txBox="1"/>
          <p:nvPr/>
        </p:nvSpPr>
        <p:spPr>
          <a:xfrm>
            <a:off x="1255562" y="2258328"/>
            <a:ext cx="820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6BB0DF-1D82-42E0-86AD-15BC723F776B}"/>
              </a:ext>
            </a:extLst>
          </p:cNvPr>
          <p:cNvSpPr txBox="1"/>
          <p:nvPr/>
        </p:nvSpPr>
        <p:spPr>
          <a:xfrm>
            <a:off x="1255561" y="3466514"/>
            <a:ext cx="820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E63BC-A4D2-46BB-AC0B-CCD9B69EACF8}"/>
              </a:ext>
            </a:extLst>
          </p:cNvPr>
          <p:cNvSpPr txBox="1"/>
          <p:nvPr/>
        </p:nvSpPr>
        <p:spPr>
          <a:xfrm>
            <a:off x="1255560" y="4674700"/>
            <a:ext cx="820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C00803-5D62-4DDC-8F66-5127BD603C56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E9F634-4134-4BCF-879A-017CFBF4E700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66875-F742-43B6-8CFC-F95662D18BE7}"/>
              </a:ext>
            </a:extLst>
          </p:cNvPr>
          <p:cNvSpPr txBox="1"/>
          <p:nvPr/>
        </p:nvSpPr>
        <p:spPr>
          <a:xfrm>
            <a:off x="293611" y="200987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34904B-0486-4E2E-823B-1014BD3BCBFD}"/>
              </a:ext>
            </a:extLst>
          </p:cNvPr>
          <p:cNvCxnSpPr>
            <a:cxnSpLocks/>
          </p:cNvCxnSpPr>
          <p:nvPr/>
        </p:nvCxnSpPr>
        <p:spPr>
          <a:xfrm>
            <a:off x="11999710" y="1966048"/>
            <a:ext cx="0" cy="48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39EBB0-C8E5-4548-B458-0E99FD0FB0C8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8AD908-9FBF-40D6-BA66-0238B1202EFB}"/>
              </a:ext>
            </a:extLst>
          </p:cNvPr>
          <p:cNvSpPr txBox="1"/>
          <p:nvPr/>
        </p:nvSpPr>
        <p:spPr>
          <a:xfrm>
            <a:off x="11830433" y="943143"/>
            <a:ext cx="338554" cy="889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</a:rPr>
              <a:t>PART1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0A7689-BD00-475E-9ED7-F7278AB0C774}"/>
              </a:ext>
            </a:extLst>
          </p:cNvPr>
          <p:cNvSpPr txBox="1"/>
          <p:nvPr/>
        </p:nvSpPr>
        <p:spPr>
          <a:xfrm>
            <a:off x="293611" y="962179"/>
            <a:ext cx="6013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Lorem Ipsum is simply dummy text of the printing and typesetting industry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83093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A7FA83-7E39-4230-8628-FD5A01B0D241}"/>
              </a:ext>
            </a:extLst>
          </p:cNvPr>
          <p:cNvSpPr txBox="1"/>
          <p:nvPr/>
        </p:nvSpPr>
        <p:spPr>
          <a:xfrm>
            <a:off x="1452880" y="150368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132B4-F2A0-4426-89D3-6C179D25FB7C}"/>
              </a:ext>
            </a:extLst>
          </p:cNvPr>
          <p:cNvSpPr txBox="1"/>
          <p:nvPr/>
        </p:nvSpPr>
        <p:spPr>
          <a:xfrm rot="10800000">
            <a:off x="10007600" y="4023360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“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911C3-A266-478C-828D-227FC2D2A149}"/>
              </a:ext>
            </a:extLst>
          </p:cNvPr>
          <p:cNvSpPr txBox="1"/>
          <p:nvPr/>
        </p:nvSpPr>
        <p:spPr>
          <a:xfrm>
            <a:off x="2473854" y="2803882"/>
            <a:ext cx="72442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379703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17394-4C23-4DA5-B5D9-FCCD51EEBDB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935F7-7252-4A36-AD88-93B0B631491A}"/>
              </a:ext>
            </a:extLst>
          </p:cNvPr>
          <p:cNvSpPr txBox="1"/>
          <p:nvPr/>
        </p:nvSpPr>
        <p:spPr>
          <a:xfrm>
            <a:off x="6421120" y="904238"/>
            <a:ext cx="5466079" cy="567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/>
              <a:t>What is Lorem Ipsum?</a:t>
            </a:r>
          </a:p>
          <a:p>
            <a:pPr algn="just">
              <a:lnSpc>
                <a:spcPct val="150000"/>
              </a:lnSpc>
            </a:pPr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8248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17394-4C23-4DA5-B5D9-FCCD51EEBDB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10207-7E81-4280-BAA1-BB0DC18BAAD9}"/>
              </a:ext>
            </a:extLst>
          </p:cNvPr>
          <p:cNvSpPr txBox="1"/>
          <p:nvPr/>
        </p:nvSpPr>
        <p:spPr>
          <a:xfrm>
            <a:off x="335280" y="904238"/>
            <a:ext cx="5466079" cy="567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/>
              <a:t>What is Lorem Ipsum?</a:t>
            </a:r>
          </a:p>
          <a:p>
            <a:pPr algn="just">
              <a:lnSpc>
                <a:spcPct val="150000"/>
              </a:lnSpc>
            </a:pPr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8672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하늘, 실외, 물, 도시이(가) 표시된 사진&#10;&#10;자동 생성된 설명">
            <a:extLst>
              <a:ext uri="{FF2B5EF4-FFF2-40B4-BE49-F238E27FC236}">
                <a16:creationId xmlns:a16="http://schemas.microsoft.com/office/drawing/2014/main" id="{F4F39DEC-BB6F-4275-8F0A-9ED501D1B8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 b="6897"/>
          <a:stretch/>
        </p:blipFill>
        <p:spPr>
          <a:xfrm>
            <a:off x="6102516" y="680769"/>
            <a:ext cx="5496462" cy="5496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AB820C-7F8D-4DA8-B00E-2326D3225D72}"/>
              </a:ext>
            </a:extLst>
          </p:cNvPr>
          <p:cNvSpPr txBox="1"/>
          <p:nvPr/>
        </p:nvSpPr>
        <p:spPr>
          <a:xfrm>
            <a:off x="593022" y="2483912"/>
            <a:ext cx="490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85EE3-913D-48C8-9EDF-092B79B73533}"/>
              </a:ext>
            </a:extLst>
          </p:cNvPr>
          <p:cNvSpPr txBox="1"/>
          <p:nvPr/>
        </p:nvSpPr>
        <p:spPr>
          <a:xfrm>
            <a:off x="674117" y="680769"/>
            <a:ext cx="4580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What is Lorem Ipsum?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50204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외, 건물, 하늘, 도시이(가) 표시된 사진&#10;&#10;자동 생성된 설명">
            <a:extLst>
              <a:ext uri="{FF2B5EF4-FFF2-40B4-BE49-F238E27FC236}">
                <a16:creationId xmlns:a16="http://schemas.microsoft.com/office/drawing/2014/main" id="{813A2C45-DDA1-48B0-B002-C1EC9370F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0" b="148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5313BC-E483-4CB9-9E66-82FADEE30686}"/>
              </a:ext>
            </a:extLst>
          </p:cNvPr>
          <p:cNvSpPr/>
          <p:nvPr/>
        </p:nvSpPr>
        <p:spPr>
          <a:xfrm>
            <a:off x="5524500" y="0"/>
            <a:ext cx="3340100" cy="3429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9AECAC-E851-4818-94DA-89A5F04B792C}"/>
              </a:ext>
            </a:extLst>
          </p:cNvPr>
          <p:cNvSpPr/>
          <p:nvPr/>
        </p:nvSpPr>
        <p:spPr>
          <a:xfrm>
            <a:off x="8864600" y="0"/>
            <a:ext cx="3340100" cy="3429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2CE5EA-E79F-4CAD-A69E-404B58319F41}"/>
              </a:ext>
            </a:extLst>
          </p:cNvPr>
          <p:cNvSpPr/>
          <p:nvPr/>
        </p:nvSpPr>
        <p:spPr>
          <a:xfrm>
            <a:off x="5524500" y="3429000"/>
            <a:ext cx="3340100" cy="3429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C41EB1-F1E5-4168-A701-1A06F02107AB}"/>
              </a:ext>
            </a:extLst>
          </p:cNvPr>
          <p:cNvSpPr/>
          <p:nvPr/>
        </p:nvSpPr>
        <p:spPr>
          <a:xfrm>
            <a:off x="8864600" y="3429000"/>
            <a:ext cx="3340100" cy="3429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0F895F-010F-49D7-8A58-0C25DC314AA4}"/>
              </a:ext>
            </a:extLst>
          </p:cNvPr>
          <p:cNvSpPr/>
          <p:nvPr/>
        </p:nvSpPr>
        <p:spPr>
          <a:xfrm>
            <a:off x="-12700" y="1435100"/>
            <a:ext cx="5537200" cy="542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9ED15-AD93-472D-969B-D2A192322311}"/>
              </a:ext>
            </a:extLst>
          </p:cNvPr>
          <p:cNvSpPr txBox="1"/>
          <p:nvPr/>
        </p:nvSpPr>
        <p:spPr>
          <a:xfrm>
            <a:off x="311150" y="2878888"/>
            <a:ext cx="490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28FCA-937E-48E4-B152-5485A4CBE39A}"/>
              </a:ext>
            </a:extLst>
          </p:cNvPr>
          <p:cNvSpPr txBox="1"/>
          <p:nvPr/>
        </p:nvSpPr>
        <p:spPr>
          <a:xfrm>
            <a:off x="392245" y="1916076"/>
            <a:ext cx="4580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What is Lorem Ipsum?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900599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실외, 건물, 하늘, 도시이(가) 표시된 사진&#10;&#10;자동 생성된 설명">
            <a:extLst>
              <a:ext uri="{FF2B5EF4-FFF2-40B4-BE49-F238E27FC236}">
                <a16:creationId xmlns:a16="http://schemas.microsoft.com/office/drawing/2014/main" id="{813A2C45-DDA1-48B0-B002-C1EC9370F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0" b="148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29AECAC-E851-4818-94DA-89A5F04B792C}"/>
              </a:ext>
            </a:extLst>
          </p:cNvPr>
          <p:cNvSpPr/>
          <p:nvPr/>
        </p:nvSpPr>
        <p:spPr>
          <a:xfrm>
            <a:off x="0" y="0"/>
            <a:ext cx="3340100" cy="3429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46BBF9-3EBB-475B-8294-7FC5E47119E5}"/>
              </a:ext>
            </a:extLst>
          </p:cNvPr>
          <p:cNvSpPr/>
          <p:nvPr/>
        </p:nvSpPr>
        <p:spPr>
          <a:xfrm>
            <a:off x="3340100" y="0"/>
            <a:ext cx="3340100" cy="3429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C41EB1-F1E5-4168-A701-1A06F02107AB}"/>
              </a:ext>
            </a:extLst>
          </p:cNvPr>
          <p:cNvSpPr/>
          <p:nvPr/>
        </p:nvSpPr>
        <p:spPr>
          <a:xfrm>
            <a:off x="0" y="3429000"/>
            <a:ext cx="3340100" cy="3429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B3A7B8-AFC2-407B-BD8C-0B61C49818AC}"/>
              </a:ext>
            </a:extLst>
          </p:cNvPr>
          <p:cNvSpPr/>
          <p:nvPr/>
        </p:nvSpPr>
        <p:spPr>
          <a:xfrm>
            <a:off x="3340100" y="3429000"/>
            <a:ext cx="3340100" cy="3429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E35E76-82B2-4AC9-8D40-7CC566665B8E}"/>
              </a:ext>
            </a:extLst>
          </p:cNvPr>
          <p:cNvSpPr/>
          <p:nvPr/>
        </p:nvSpPr>
        <p:spPr>
          <a:xfrm>
            <a:off x="6680200" y="1435100"/>
            <a:ext cx="5511800" cy="542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13BC2-3379-4443-860F-8A93CC389140}"/>
              </a:ext>
            </a:extLst>
          </p:cNvPr>
          <p:cNvSpPr txBox="1"/>
          <p:nvPr/>
        </p:nvSpPr>
        <p:spPr>
          <a:xfrm>
            <a:off x="6985000" y="2878888"/>
            <a:ext cx="490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FD636-17D4-44E5-B3C8-4B5CDE0172D4}"/>
              </a:ext>
            </a:extLst>
          </p:cNvPr>
          <p:cNvSpPr txBox="1"/>
          <p:nvPr/>
        </p:nvSpPr>
        <p:spPr>
          <a:xfrm>
            <a:off x="7066095" y="1916076"/>
            <a:ext cx="4580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What is Lorem Ipsum?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786680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식물이(가) 표시된 사진&#10;&#10;자동 생성된 설명">
            <a:extLst>
              <a:ext uri="{FF2B5EF4-FFF2-40B4-BE49-F238E27FC236}">
                <a16:creationId xmlns:a16="http://schemas.microsoft.com/office/drawing/2014/main" id="{1A52D0A9-098B-4DA4-B213-1EBB2FE49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5" b="10560"/>
          <a:stretch/>
        </p:blipFill>
        <p:spPr>
          <a:xfrm>
            <a:off x="-1140" y="-1"/>
            <a:ext cx="6681340" cy="685800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BB95A16-130D-4F34-AF8F-4B4A45969333}"/>
              </a:ext>
            </a:extLst>
          </p:cNvPr>
          <p:cNvGrpSpPr/>
          <p:nvPr/>
        </p:nvGrpSpPr>
        <p:grpSpPr>
          <a:xfrm>
            <a:off x="0" y="0"/>
            <a:ext cx="6680200" cy="6858000"/>
            <a:chOff x="0" y="0"/>
            <a:chExt cx="6680200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29AECAC-E851-4818-94DA-89A5F04B792C}"/>
                </a:ext>
              </a:extLst>
            </p:cNvPr>
            <p:cNvSpPr/>
            <p:nvPr/>
          </p:nvSpPr>
          <p:spPr>
            <a:xfrm>
              <a:off x="0" y="0"/>
              <a:ext cx="3340100" cy="3429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F46BBF9-3EBB-475B-8294-7FC5E47119E5}"/>
                </a:ext>
              </a:extLst>
            </p:cNvPr>
            <p:cNvSpPr/>
            <p:nvPr/>
          </p:nvSpPr>
          <p:spPr>
            <a:xfrm>
              <a:off x="3340100" y="0"/>
              <a:ext cx="3340100" cy="3429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C41EB1-F1E5-4168-A701-1A06F02107AB}"/>
                </a:ext>
              </a:extLst>
            </p:cNvPr>
            <p:cNvSpPr/>
            <p:nvPr/>
          </p:nvSpPr>
          <p:spPr>
            <a:xfrm>
              <a:off x="0" y="3429000"/>
              <a:ext cx="3340100" cy="3429000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B3A7B8-AFC2-407B-BD8C-0B61C49818AC}"/>
                </a:ext>
              </a:extLst>
            </p:cNvPr>
            <p:cNvSpPr/>
            <p:nvPr/>
          </p:nvSpPr>
          <p:spPr>
            <a:xfrm>
              <a:off x="3340100" y="3429000"/>
              <a:ext cx="33401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E35E76-82B2-4AC9-8D40-7CC566665B8E}"/>
              </a:ext>
            </a:extLst>
          </p:cNvPr>
          <p:cNvSpPr/>
          <p:nvPr/>
        </p:nvSpPr>
        <p:spPr>
          <a:xfrm>
            <a:off x="6680200" y="1435100"/>
            <a:ext cx="5511800" cy="542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13BC2-3379-4443-860F-8A93CC389140}"/>
              </a:ext>
            </a:extLst>
          </p:cNvPr>
          <p:cNvSpPr txBox="1"/>
          <p:nvPr/>
        </p:nvSpPr>
        <p:spPr>
          <a:xfrm>
            <a:off x="6985000" y="2878888"/>
            <a:ext cx="490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/>
              <a:t>popularised</a:t>
            </a:r>
            <a:r>
              <a:rPr lang="en-US" altLang="ko-KR" dirty="0"/>
              <a:t> in the 1960s with the release of </a:t>
            </a:r>
            <a:r>
              <a:rPr lang="en-US" altLang="ko-KR" dirty="0" err="1"/>
              <a:t>Letraset</a:t>
            </a:r>
            <a:r>
              <a:rPr lang="en-US" altLang="ko-KR" dirty="0"/>
              <a:t> sheets containing Lorem Ipsum passages, and more recently with desktop publishing software like Aldus PageMaker including versions of Lorem Ipsum.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FD636-17D4-44E5-B3C8-4B5CDE0172D4}"/>
              </a:ext>
            </a:extLst>
          </p:cNvPr>
          <p:cNvSpPr txBox="1"/>
          <p:nvPr/>
        </p:nvSpPr>
        <p:spPr>
          <a:xfrm>
            <a:off x="7066095" y="1916076"/>
            <a:ext cx="4580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What is Lorem Ipsum?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59056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늘, 실외, 물, 일몰이(가) 표시된 사진&#10;&#10;자동 생성된 설명">
            <a:extLst>
              <a:ext uri="{FF2B5EF4-FFF2-40B4-BE49-F238E27FC236}">
                <a16:creationId xmlns:a16="http://schemas.microsoft.com/office/drawing/2014/main" id="{9063006F-3852-4EE7-902B-ABCA11791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FD460B-E1AB-477C-B083-F9E72F22310A}"/>
              </a:ext>
            </a:extLst>
          </p:cNvPr>
          <p:cNvSpPr/>
          <p:nvPr/>
        </p:nvSpPr>
        <p:spPr>
          <a:xfrm>
            <a:off x="3761873" y="914400"/>
            <a:ext cx="7652085" cy="59436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DD59E7-BD6F-471E-8C03-33F3AB603222}"/>
              </a:ext>
            </a:extLst>
          </p:cNvPr>
          <p:cNvSpPr/>
          <p:nvPr/>
        </p:nvSpPr>
        <p:spPr>
          <a:xfrm>
            <a:off x="2606843" y="0"/>
            <a:ext cx="3489157" cy="3489157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481CF7-ACDF-499F-BE2B-D0CC2D06D94B}"/>
              </a:ext>
            </a:extLst>
          </p:cNvPr>
          <p:cNvSpPr/>
          <p:nvPr/>
        </p:nvSpPr>
        <p:spPr>
          <a:xfrm>
            <a:off x="449179" y="3577389"/>
            <a:ext cx="8855243" cy="285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07D93-B674-4398-BED8-5F86749A1E4F}"/>
              </a:ext>
            </a:extLst>
          </p:cNvPr>
          <p:cNvSpPr txBox="1"/>
          <p:nvPr/>
        </p:nvSpPr>
        <p:spPr>
          <a:xfrm>
            <a:off x="778042" y="4674818"/>
            <a:ext cx="8205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EC910-6EF4-4C30-87CD-6678C5B9CA5D}"/>
              </a:ext>
            </a:extLst>
          </p:cNvPr>
          <p:cNvSpPr txBox="1"/>
          <p:nvPr/>
        </p:nvSpPr>
        <p:spPr>
          <a:xfrm>
            <a:off x="747394" y="3789509"/>
            <a:ext cx="6237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What is Lorem Ipsum?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301805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92772E3-EEDF-481E-9FBA-A06DF8E2C5C0}"/>
              </a:ext>
            </a:extLst>
          </p:cNvPr>
          <p:cNvGrpSpPr/>
          <p:nvPr/>
        </p:nvGrpSpPr>
        <p:grpSpPr>
          <a:xfrm>
            <a:off x="10271052" y="-1296983"/>
            <a:ext cx="3687422" cy="3645053"/>
            <a:chOff x="3665621" y="966538"/>
            <a:chExt cx="5022740" cy="496502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331EE02-69E0-49E8-ABBB-3116A6039A61}"/>
                </a:ext>
              </a:extLst>
            </p:cNvPr>
            <p:cNvSpPr/>
            <p:nvPr/>
          </p:nvSpPr>
          <p:spPr>
            <a:xfrm>
              <a:off x="4878362" y="2225840"/>
              <a:ext cx="3705726" cy="370572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BA1F475-3123-4F49-99FA-E4E1B3F13618}"/>
                </a:ext>
              </a:extLst>
            </p:cNvPr>
            <p:cNvSpPr/>
            <p:nvPr/>
          </p:nvSpPr>
          <p:spPr>
            <a:xfrm>
              <a:off x="3665621" y="1576137"/>
              <a:ext cx="3705726" cy="370572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146A742-78B3-4AA6-AEE3-ED0EF5C61A44}"/>
                </a:ext>
              </a:extLst>
            </p:cNvPr>
            <p:cNvGrpSpPr/>
            <p:nvPr/>
          </p:nvGrpSpPr>
          <p:grpSpPr>
            <a:xfrm>
              <a:off x="4507830" y="1892967"/>
              <a:ext cx="3601453" cy="3601453"/>
              <a:chOff x="3465094" y="465222"/>
              <a:chExt cx="6007768" cy="6007768"/>
            </a:xfrm>
          </p:grpSpPr>
          <p:sp>
            <p:nvSpPr>
              <p:cNvPr id="2" name="원호 1">
                <a:extLst>
                  <a:ext uri="{FF2B5EF4-FFF2-40B4-BE49-F238E27FC236}">
                    <a16:creationId xmlns:a16="http://schemas.microsoft.com/office/drawing/2014/main" id="{F08E46D6-63D6-4A4D-A61B-8FF17646E281}"/>
                  </a:ext>
                </a:extLst>
              </p:cNvPr>
              <p:cNvSpPr/>
              <p:nvPr/>
            </p:nvSpPr>
            <p:spPr>
              <a:xfrm>
                <a:off x="3465094" y="465222"/>
                <a:ext cx="5855368" cy="5855368"/>
              </a:xfrm>
              <a:prstGeom prst="arc">
                <a:avLst>
                  <a:gd name="adj1" fmla="val 5419477"/>
                  <a:gd name="adj2" fmla="val 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원호 2">
                <a:extLst>
                  <a:ext uri="{FF2B5EF4-FFF2-40B4-BE49-F238E27FC236}">
                    <a16:creationId xmlns:a16="http://schemas.microsoft.com/office/drawing/2014/main" id="{79B29866-C69B-4EBF-89FD-D3A6C1DCACA5}"/>
                  </a:ext>
                </a:extLst>
              </p:cNvPr>
              <p:cNvSpPr/>
              <p:nvPr/>
            </p:nvSpPr>
            <p:spPr>
              <a:xfrm rot="10800000">
                <a:off x="3617494" y="617622"/>
                <a:ext cx="5855368" cy="5855368"/>
              </a:xfrm>
              <a:prstGeom prst="arc">
                <a:avLst>
                  <a:gd name="adj1" fmla="val 5419477"/>
                  <a:gd name="adj2" fmla="val 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677C321-0A04-4D44-BE62-A107157E8D70}"/>
                </a:ext>
              </a:extLst>
            </p:cNvPr>
            <p:cNvSpPr/>
            <p:nvPr/>
          </p:nvSpPr>
          <p:spPr>
            <a:xfrm>
              <a:off x="4982635" y="966538"/>
              <a:ext cx="3705726" cy="370572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3C31B-3AF8-447B-A17E-D87456162F10}"/>
              </a:ext>
            </a:extLst>
          </p:cNvPr>
          <p:cNvGrpSpPr/>
          <p:nvPr/>
        </p:nvGrpSpPr>
        <p:grpSpPr>
          <a:xfrm>
            <a:off x="-1389320" y="4308100"/>
            <a:ext cx="3687422" cy="3645053"/>
            <a:chOff x="3665621" y="966538"/>
            <a:chExt cx="5022740" cy="496502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D5981D-8CDB-4C74-934F-04397B1EEF83}"/>
                </a:ext>
              </a:extLst>
            </p:cNvPr>
            <p:cNvSpPr/>
            <p:nvPr/>
          </p:nvSpPr>
          <p:spPr>
            <a:xfrm>
              <a:off x="4878362" y="2225840"/>
              <a:ext cx="3705726" cy="370572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25D7E9E-7236-4536-A530-D186E1AD0B43}"/>
                </a:ext>
              </a:extLst>
            </p:cNvPr>
            <p:cNvSpPr/>
            <p:nvPr/>
          </p:nvSpPr>
          <p:spPr>
            <a:xfrm>
              <a:off x="3665621" y="1576137"/>
              <a:ext cx="3705726" cy="370572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3A33268-0E09-4F6B-927B-D3AFCDF1C8D2}"/>
                </a:ext>
              </a:extLst>
            </p:cNvPr>
            <p:cNvGrpSpPr/>
            <p:nvPr/>
          </p:nvGrpSpPr>
          <p:grpSpPr>
            <a:xfrm>
              <a:off x="4507830" y="1892967"/>
              <a:ext cx="3601453" cy="3601453"/>
              <a:chOff x="3465094" y="465222"/>
              <a:chExt cx="6007768" cy="6007768"/>
            </a:xfrm>
          </p:grpSpPr>
          <p:sp>
            <p:nvSpPr>
              <p:cNvPr id="14" name="원호 13">
                <a:extLst>
                  <a:ext uri="{FF2B5EF4-FFF2-40B4-BE49-F238E27FC236}">
                    <a16:creationId xmlns:a16="http://schemas.microsoft.com/office/drawing/2014/main" id="{23FD0F73-6B50-4389-8391-6095C413DBAD}"/>
                  </a:ext>
                </a:extLst>
              </p:cNvPr>
              <p:cNvSpPr/>
              <p:nvPr/>
            </p:nvSpPr>
            <p:spPr>
              <a:xfrm>
                <a:off x="3465094" y="465222"/>
                <a:ext cx="5855368" cy="5855368"/>
              </a:xfrm>
              <a:prstGeom prst="arc">
                <a:avLst>
                  <a:gd name="adj1" fmla="val 5419477"/>
                  <a:gd name="adj2" fmla="val 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원호 14">
                <a:extLst>
                  <a:ext uri="{FF2B5EF4-FFF2-40B4-BE49-F238E27FC236}">
                    <a16:creationId xmlns:a16="http://schemas.microsoft.com/office/drawing/2014/main" id="{D93B2A53-AA1D-4E06-A521-AC22DF28D8AA}"/>
                  </a:ext>
                </a:extLst>
              </p:cNvPr>
              <p:cNvSpPr/>
              <p:nvPr/>
            </p:nvSpPr>
            <p:spPr>
              <a:xfrm rot="10800000">
                <a:off x="3617494" y="617622"/>
                <a:ext cx="5855368" cy="5855368"/>
              </a:xfrm>
              <a:prstGeom prst="arc">
                <a:avLst>
                  <a:gd name="adj1" fmla="val 5419477"/>
                  <a:gd name="adj2" fmla="val 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7D9E416-6243-4346-9207-C6C814BC73F9}"/>
                </a:ext>
              </a:extLst>
            </p:cNvPr>
            <p:cNvSpPr/>
            <p:nvPr/>
          </p:nvSpPr>
          <p:spPr>
            <a:xfrm>
              <a:off x="4982635" y="966538"/>
              <a:ext cx="3705726" cy="370572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203DF7-5398-4684-8DFB-1ABAD1F396CD}"/>
              </a:ext>
            </a:extLst>
          </p:cNvPr>
          <p:cNvSpPr txBox="1"/>
          <p:nvPr/>
        </p:nvSpPr>
        <p:spPr>
          <a:xfrm>
            <a:off x="3866864" y="3044279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1538504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A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" t="9847" r="3471" b="16289"/>
          <a:stretch/>
        </p:blipFill>
        <p:spPr>
          <a:xfrm>
            <a:off x="208547" y="3735006"/>
            <a:ext cx="4649309" cy="2934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5131" r="2824" b="13267"/>
          <a:stretch/>
        </p:blipFill>
        <p:spPr>
          <a:xfrm>
            <a:off x="7433115" y="2684383"/>
            <a:ext cx="4601004" cy="398512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088489" y="160420"/>
            <a:ext cx="5162544" cy="3400925"/>
            <a:chOff x="2529442" y="240631"/>
            <a:chExt cx="6858000" cy="513347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89" b="3158"/>
            <a:stretch/>
          </p:blipFill>
          <p:spPr>
            <a:xfrm>
              <a:off x="2529442" y="1138989"/>
              <a:ext cx="6858000" cy="423511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51" b="79649"/>
            <a:stretch/>
          </p:blipFill>
          <p:spPr>
            <a:xfrm>
              <a:off x="2529442" y="240631"/>
              <a:ext cx="6858000" cy="898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4763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8E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8157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A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19201" y="2089486"/>
            <a:ext cx="2679031" cy="2679031"/>
            <a:chOff x="1288715" y="1608206"/>
            <a:chExt cx="2679031" cy="2679031"/>
          </a:xfrm>
        </p:grpSpPr>
        <p:sp>
          <p:nvSpPr>
            <p:cNvPr id="11" name="자유형 10"/>
            <p:cNvSpPr/>
            <p:nvPr/>
          </p:nvSpPr>
          <p:spPr>
            <a:xfrm>
              <a:off x="1288715" y="1608206"/>
              <a:ext cx="2679031" cy="2679031"/>
            </a:xfrm>
            <a:custGeom>
              <a:avLst/>
              <a:gdLst>
                <a:gd name="connsiteX0" fmla="*/ 0 w 2679031"/>
                <a:gd name="connsiteY0" fmla="*/ 1339516 h 2679031"/>
                <a:gd name="connsiteX1" fmla="*/ 1339516 w 2679031"/>
                <a:gd name="connsiteY1" fmla="*/ 0 h 2679031"/>
                <a:gd name="connsiteX2" fmla="*/ 2679032 w 2679031"/>
                <a:gd name="connsiteY2" fmla="*/ 1339516 h 2679031"/>
                <a:gd name="connsiteX3" fmla="*/ 1339516 w 2679031"/>
                <a:gd name="connsiteY3" fmla="*/ 2679032 h 2679031"/>
                <a:gd name="connsiteX4" fmla="*/ 0 w 2679031"/>
                <a:gd name="connsiteY4" fmla="*/ 1339516 h 267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31" h="2679031">
                  <a:moveTo>
                    <a:pt x="0" y="1339516"/>
                  </a:moveTo>
                  <a:cubicBezTo>
                    <a:pt x="0" y="599722"/>
                    <a:pt x="599722" y="0"/>
                    <a:pt x="1339516" y="0"/>
                  </a:cubicBezTo>
                  <a:cubicBezTo>
                    <a:pt x="2079310" y="0"/>
                    <a:pt x="2679032" y="599722"/>
                    <a:pt x="2679032" y="1339516"/>
                  </a:cubicBezTo>
                  <a:cubicBezTo>
                    <a:pt x="2679032" y="2079310"/>
                    <a:pt x="2079310" y="2679032"/>
                    <a:pt x="1339516" y="2679032"/>
                  </a:cubicBezTo>
                  <a:cubicBezTo>
                    <a:pt x="599722" y="2679032"/>
                    <a:pt x="0" y="2079310"/>
                    <a:pt x="0" y="133951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3318" tIns="328943" rIns="843317" bIns="2003338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800" kern="12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03750" y="2655333"/>
              <a:ext cx="2048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프린터</a:t>
              </a:r>
              <a:endPara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756485" y="2089484"/>
            <a:ext cx="2679031" cy="2679031"/>
            <a:chOff x="4825999" y="1608204"/>
            <a:chExt cx="2679031" cy="2679031"/>
          </a:xfrm>
        </p:grpSpPr>
        <p:sp>
          <p:nvSpPr>
            <p:cNvPr id="12" name="자유형 11"/>
            <p:cNvSpPr/>
            <p:nvPr/>
          </p:nvSpPr>
          <p:spPr>
            <a:xfrm>
              <a:off x="4825999" y="1608204"/>
              <a:ext cx="2679031" cy="2679031"/>
            </a:xfrm>
            <a:custGeom>
              <a:avLst/>
              <a:gdLst>
                <a:gd name="connsiteX0" fmla="*/ 0 w 2679031"/>
                <a:gd name="connsiteY0" fmla="*/ 1339516 h 2679031"/>
                <a:gd name="connsiteX1" fmla="*/ 1339516 w 2679031"/>
                <a:gd name="connsiteY1" fmla="*/ 0 h 2679031"/>
                <a:gd name="connsiteX2" fmla="*/ 2679032 w 2679031"/>
                <a:gd name="connsiteY2" fmla="*/ 1339516 h 2679031"/>
                <a:gd name="connsiteX3" fmla="*/ 1339516 w 2679031"/>
                <a:gd name="connsiteY3" fmla="*/ 2679032 h 2679031"/>
                <a:gd name="connsiteX4" fmla="*/ 0 w 2679031"/>
                <a:gd name="connsiteY4" fmla="*/ 1339516 h 267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31" h="2679031">
                  <a:moveTo>
                    <a:pt x="0" y="1339516"/>
                  </a:moveTo>
                  <a:cubicBezTo>
                    <a:pt x="0" y="599722"/>
                    <a:pt x="599722" y="0"/>
                    <a:pt x="1339516" y="0"/>
                  </a:cubicBezTo>
                  <a:cubicBezTo>
                    <a:pt x="2079310" y="0"/>
                    <a:pt x="2679032" y="599722"/>
                    <a:pt x="2679032" y="1339516"/>
                  </a:cubicBezTo>
                  <a:cubicBezTo>
                    <a:pt x="2679032" y="2079310"/>
                    <a:pt x="2079310" y="2679032"/>
                    <a:pt x="1339516" y="2679032"/>
                  </a:cubicBezTo>
                  <a:cubicBezTo>
                    <a:pt x="599722" y="2679032"/>
                    <a:pt x="0" y="2079310"/>
                    <a:pt x="0" y="133951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3318" tIns="328943" rIns="843317" bIns="2003338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800" kern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84503" y="2655328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자율주행</a:t>
              </a:r>
              <a:endPara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293769" y="2089483"/>
            <a:ext cx="2679031" cy="2679031"/>
            <a:chOff x="8363283" y="1608203"/>
            <a:chExt cx="2679031" cy="2679031"/>
          </a:xfrm>
        </p:grpSpPr>
        <p:sp>
          <p:nvSpPr>
            <p:cNvPr id="13" name="자유형 12"/>
            <p:cNvSpPr/>
            <p:nvPr/>
          </p:nvSpPr>
          <p:spPr>
            <a:xfrm>
              <a:off x="8363283" y="1608203"/>
              <a:ext cx="2679031" cy="2679031"/>
            </a:xfrm>
            <a:custGeom>
              <a:avLst/>
              <a:gdLst>
                <a:gd name="connsiteX0" fmla="*/ 0 w 2679031"/>
                <a:gd name="connsiteY0" fmla="*/ 1339516 h 2679031"/>
                <a:gd name="connsiteX1" fmla="*/ 1339516 w 2679031"/>
                <a:gd name="connsiteY1" fmla="*/ 0 h 2679031"/>
                <a:gd name="connsiteX2" fmla="*/ 2679032 w 2679031"/>
                <a:gd name="connsiteY2" fmla="*/ 1339516 h 2679031"/>
                <a:gd name="connsiteX3" fmla="*/ 1339516 w 2679031"/>
                <a:gd name="connsiteY3" fmla="*/ 2679032 h 2679031"/>
                <a:gd name="connsiteX4" fmla="*/ 0 w 2679031"/>
                <a:gd name="connsiteY4" fmla="*/ 1339516 h 2679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31" h="2679031">
                  <a:moveTo>
                    <a:pt x="0" y="1339516"/>
                  </a:moveTo>
                  <a:cubicBezTo>
                    <a:pt x="0" y="599722"/>
                    <a:pt x="599722" y="0"/>
                    <a:pt x="1339516" y="0"/>
                  </a:cubicBezTo>
                  <a:cubicBezTo>
                    <a:pt x="2079310" y="0"/>
                    <a:pt x="2679032" y="599722"/>
                    <a:pt x="2679032" y="1339516"/>
                  </a:cubicBezTo>
                  <a:cubicBezTo>
                    <a:pt x="2679032" y="2079310"/>
                    <a:pt x="2079310" y="2679032"/>
                    <a:pt x="1339516" y="2679032"/>
                  </a:cubicBezTo>
                  <a:cubicBezTo>
                    <a:pt x="599722" y="2679032"/>
                    <a:pt x="0" y="2079310"/>
                    <a:pt x="0" y="133951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3318" tIns="328943" rIns="843317" bIns="2003338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800" kern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14898" y="2655327"/>
              <a:ext cx="5757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AI</a:t>
              </a:r>
              <a:endParaRPr lang="ko-KR" altLang="en-US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57" y="0"/>
            <a:ext cx="418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66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1" name="오각형 10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50" y="1224197"/>
            <a:ext cx="7839300" cy="440960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847589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799104" y="3055407"/>
            <a:ext cx="1786021" cy="1786021"/>
          </a:xfrm>
          <a:custGeom>
            <a:avLst/>
            <a:gdLst>
              <a:gd name="connsiteX0" fmla="*/ 0 w 1786021"/>
              <a:gd name="connsiteY0" fmla="*/ 893011 h 1786021"/>
              <a:gd name="connsiteX1" fmla="*/ 893011 w 1786021"/>
              <a:gd name="connsiteY1" fmla="*/ 0 h 1786021"/>
              <a:gd name="connsiteX2" fmla="*/ 1786022 w 1786021"/>
              <a:gd name="connsiteY2" fmla="*/ 893011 h 1786021"/>
              <a:gd name="connsiteX3" fmla="*/ 893011 w 1786021"/>
              <a:gd name="connsiteY3" fmla="*/ 1786022 h 1786021"/>
              <a:gd name="connsiteX4" fmla="*/ 0 w 1786021"/>
              <a:gd name="connsiteY4" fmla="*/ 893011 h 178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21" h="1786021">
                <a:moveTo>
                  <a:pt x="0" y="893011"/>
                </a:moveTo>
                <a:cubicBezTo>
                  <a:pt x="0" y="399815"/>
                  <a:pt x="399815" y="0"/>
                  <a:pt x="893011" y="0"/>
                </a:cubicBezTo>
                <a:cubicBezTo>
                  <a:pt x="1386207" y="0"/>
                  <a:pt x="1786022" y="399815"/>
                  <a:pt x="1786022" y="893011"/>
                </a:cubicBezTo>
                <a:cubicBezTo>
                  <a:pt x="1786022" y="1386207"/>
                  <a:pt x="1386207" y="1786022"/>
                  <a:pt x="893011" y="1786022"/>
                </a:cubicBezTo>
                <a:cubicBezTo>
                  <a:pt x="399815" y="1786022"/>
                  <a:pt x="0" y="1386207"/>
                  <a:pt x="0" y="89301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73" tIns="574522" rIns="389573" bIns="574521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압출</a:t>
            </a:r>
            <a:endParaRPr lang="ko-KR" altLang="en-US" sz="2800" kern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1575661" y="1751061"/>
            <a:ext cx="1786021" cy="1786021"/>
          </a:xfrm>
          <a:custGeom>
            <a:avLst/>
            <a:gdLst>
              <a:gd name="connsiteX0" fmla="*/ 0 w 1786021"/>
              <a:gd name="connsiteY0" fmla="*/ 893011 h 1786021"/>
              <a:gd name="connsiteX1" fmla="*/ 893011 w 1786021"/>
              <a:gd name="connsiteY1" fmla="*/ 0 h 1786021"/>
              <a:gd name="connsiteX2" fmla="*/ 1786022 w 1786021"/>
              <a:gd name="connsiteY2" fmla="*/ 893011 h 1786021"/>
              <a:gd name="connsiteX3" fmla="*/ 893011 w 1786021"/>
              <a:gd name="connsiteY3" fmla="*/ 1786022 h 1786021"/>
              <a:gd name="connsiteX4" fmla="*/ 0 w 1786021"/>
              <a:gd name="connsiteY4" fmla="*/ 893011 h 178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21" h="1786021">
                <a:moveTo>
                  <a:pt x="0" y="893011"/>
                </a:moveTo>
                <a:cubicBezTo>
                  <a:pt x="0" y="399815"/>
                  <a:pt x="399815" y="0"/>
                  <a:pt x="893011" y="0"/>
                </a:cubicBezTo>
                <a:cubicBezTo>
                  <a:pt x="1386207" y="0"/>
                  <a:pt x="1786022" y="399815"/>
                  <a:pt x="1786022" y="893011"/>
                </a:cubicBezTo>
                <a:cubicBezTo>
                  <a:pt x="1786022" y="1386207"/>
                  <a:pt x="1386207" y="1786022"/>
                  <a:pt x="893011" y="1786022"/>
                </a:cubicBezTo>
                <a:cubicBezTo>
                  <a:pt x="399815" y="1786022"/>
                  <a:pt x="0" y="1386207"/>
                  <a:pt x="0" y="89301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73" tIns="574522" rIns="389573" bIns="574521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kern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단조</a:t>
            </a:r>
            <a:endParaRPr lang="ko-KR" altLang="en-US" sz="2800" kern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2299856" y="3055407"/>
            <a:ext cx="1786021" cy="1786021"/>
          </a:xfrm>
          <a:custGeom>
            <a:avLst/>
            <a:gdLst>
              <a:gd name="connsiteX0" fmla="*/ 0 w 1786021"/>
              <a:gd name="connsiteY0" fmla="*/ 893011 h 1786021"/>
              <a:gd name="connsiteX1" fmla="*/ 893011 w 1786021"/>
              <a:gd name="connsiteY1" fmla="*/ 0 h 1786021"/>
              <a:gd name="connsiteX2" fmla="*/ 1786022 w 1786021"/>
              <a:gd name="connsiteY2" fmla="*/ 893011 h 1786021"/>
              <a:gd name="connsiteX3" fmla="*/ 893011 w 1786021"/>
              <a:gd name="connsiteY3" fmla="*/ 1786022 h 1786021"/>
              <a:gd name="connsiteX4" fmla="*/ 0 w 1786021"/>
              <a:gd name="connsiteY4" fmla="*/ 893011 h 178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21" h="1786021">
                <a:moveTo>
                  <a:pt x="0" y="893011"/>
                </a:moveTo>
                <a:cubicBezTo>
                  <a:pt x="0" y="399815"/>
                  <a:pt x="399815" y="0"/>
                  <a:pt x="893011" y="0"/>
                </a:cubicBezTo>
                <a:cubicBezTo>
                  <a:pt x="1386207" y="0"/>
                  <a:pt x="1786022" y="399815"/>
                  <a:pt x="1786022" y="893011"/>
                </a:cubicBezTo>
                <a:cubicBezTo>
                  <a:pt x="1786022" y="1386207"/>
                  <a:pt x="1386207" y="1786022"/>
                  <a:pt x="893011" y="1786022"/>
                </a:cubicBezTo>
                <a:cubicBezTo>
                  <a:pt x="399815" y="1786022"/>
                  <a:pt x="0" y="1386207"/>
                  <a:pt x="0" y="89301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9573" tIns="574522" rIns="389573" bIns="574521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용접</a:t>
            </a:r>
            <a:endParaRPr lang="ko-KR" altLang="en-US" sz="2800" kern="1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959" y="2767281"/>
            <a:ext cx="51603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복잡한 형상 구현</a:t>
            </a:r>
            <a:endParaRPr lang="en-US" altLang="ko-KR" sz="40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제조 시간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비용 감소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7" y="1616906"/>
            <a:ext cx="6443003" cy="362418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grpSp>
        <p:nvGrpSpPr>
          <p:cNvPr id="28" name="그룹 27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29" name="그룹 28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31" name="오각형 30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30" name="TextBox 29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4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8" grpId="0" animBg="1"/>
      <p:bldP spid="8" grpId="1" animBg="1"/>
      <p:bldP spid="14" grpId="0" animBg="1"/>
      <p:bldP spid="14" grpId="1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1" name="오각형 10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67286" y="1814722"/>
            <a:ext cx="3587261" cy="3772868"/>
            <a:chOff x="267286" y="1814722"/>
            <a:chExt cx="3587261" cy="37728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1" t="5588" r="22249" b="4633"/>
            <a:stretch/>
          </p:blipFill>
          <p:spPr>
            <a:xfrm>
              <a:off x="267286" y="1814722"/>
              <a:ext cx="3587261" cy="288387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049260" y="5064370"/>
              <a:ext cx="2023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시제품 모형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127551" y="1837102"/>
            <a:ext cx="3815330" cy="3750488"/>
            <a:chOff x="4127551" y="1837102"/>
            <a:chExt cx="3815330" cy="37504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551" y="1837102"/>
              <a:ext cx="3815330" cy="286149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5425914" y="5064370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자동차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201818" y="1814721"/>
            <a:ext cx="3611104" cy="3772869"/>
            <a:chOff x="8201818" y="1814721"/>
            <a:chExt cx="3611104" cy="377286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" t="4326" r="21983" b="5146"/>
            <a:stretch/>
          </p:blipFill>
          <p:spPr>
            <a:xfrm>
              <a:off x="8201818" y="1814721"/>
              <a:ext cx="3611104" cy="2869810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9742714" y="5064370"/>
              <a:ext cx="5293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집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12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9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82594" y="-32083"/>
            <a:ext cx="706839" cy="1256280"/>
            <a:chOff x="11004886" y="-32083"/>
            <a:chExt cx="884548" cy="1572126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11004886" y="-32083"/>
              <a:ext cx="884548" cy="1572126"/>
              <a:chOff x="662181" y="-1"/>
              <a:chExt cx="1884872" cy="4242180"/>
            </a:xfrm>
            <a:solidFill>
              <a:srgbClr val="F8B03A"/>
            </a:solidFill>
          </p:grpSpPr>
          <p:sp>
            <p:nvSpPr>
              <p:cNvPr id="11" name="오각형 10"/>
              <p:cNvSpPr/>
              <p:nvPr/>
            </p:nvSpPr>
            <p:spPr>
              <a:xfrm rot="5400000">
                <a:off x="-516473" y="1178653"/>
                <a:ext cx="4242180" cy="1884872"/>
              </a:xfrm>
              <a:prstGeom prst="homePlat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바른고딕 UltraLight"/>
                  <a:cs typeface="+mn-cs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11040096" y="414642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3D</a:t>
              </a:r>
              <a:endPara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2" y="1158045"/>
            <a:ext cx="6812866" cy="454191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560579" y="1814732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프린터</a:t>
            </a:r>
            <a:endParaRPr lang="ko-KR" altLang="en-US" sz="3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312811" y="2651368"/>
            <a:ext cx="773723" cy="94253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55632" y="3924887"/>
            <a:ext cx="3288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수술의 성공률 상승</a:t>
            </a:r>
            <a:endParaRPr lang="en-US" altLang="ko-KR" sz="28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생체 이식 기술 도입</a:t>
            </a:r>
            <a:endParaRPr lang="ko-KR" altLang="en-US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29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20190505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1508</Words>
  <Application>Microsoft Office PowerPoint</Application>
  <PresentationFormat>와이드스크린</PresentationFormat>
  <Paragraphs>184</Paragraphs>
  <Slides>40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나눔바른고딕 UltraLight</vt:lpstr>
      <vt:lpstr>나눔스퀘어</vt:lpstr>
      <vt:lpstr>나눔스퀘어 Bold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171</cp:revision>
  <dcterms:created xsi:type="dcterms:W3CDTF">2019-05-05T04:26:09Z</dcterms:created>
  <dcterms:modified xsi:type="dcterms:W3CDTF">2019-05-31T12:20:25Z</dcterms:modified>
</cp:coreProperties>
</file>